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media/image3.jpg" ContentType="image/jpeg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7" r:id="rId1"/>
  </p:sldMasterIdLst>
  <p:notesMasterIdLst>
    <p:notesMasterId r:id="rId28"/>
  </p:notesMasterIdLst>
  <p:handoutMasterIdLst>
    <p:handoutMasterId r:id="rId29"/>
  </p:handoutMasterIdLst>
  <p:sldIdLst>
    <p:sldId id="266" r:id="rId2"/>
    <p:sldId id="268" r:id="rId3"/>
    <p:sldId id="267" r:id="rId4"/>
    <p:sldId id="270" r:id="rId5"/>
    <p:sldId id="358" r:id="rId6"/>
    <p:sldId id="359" r:id="rId7"/>
    <p:sldId id="269" r:id="rId8"/>
    <p:sldId id="361" r:id="rId9"/>
    <p:sldId id="360" r:id="rId10"/>
    <p:sldId id="271" r:id="rId11"/>
    <p:sldId id="351" r:id="rId12"/>
    <p:sldId id="273" r:id="rId13"/>
    <p:sldId id="347" r:id="rId14"/>
    <p:sldId id="348" r:id="rId15"/>
    <p:sldId id="380" r:id="rId16"/>
    <p:sldId id="394" r:id="rId17"/>
    <p:sldId id="382" r:id="rId18"/>
    <p:sldId id="387" r:id="rId19"/>
    <p:sldId id="389" r:id="rId20"/>
    <p:sldId id="390" r:id="rId21"/>
    <p:sldId id="381" r:id="rId22"/>
    <p:sldId id="391" r:id="rId23"/>
    <p:sldId id="395" r:id="rId24"/>
    <p:sldId id="396" r:id="rId25"/>
    <p:sldId id="392" r:id="rId26"/>
    <p:sldId id="388" r:id="rId27"/>
  </p:sldIdLst>
  <p:sldSz cx="16256000" cy="130048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entury Gothic" panose="020B0502020202020204" pitchFamily="34" charset="0"/>
      <p:regular r:id="rId34"/>
      <p:bold r:id="rId35"/>
      <p:italic r:id="rId36"/>
      <p:boldItalic r:id="rId37"/>
    </p:embeddedFont>
    <p:embeddedFont>
      <p:font typeface="Gill Sans MT" panose="020B0502020104020203" pitchFamily="34" charset="0"/>
      <p:regular r:id="rId38"/>
      <p:bold r:id="rId39"/>
      <p:italic r:id="rId40"/>
      <p:boldItalic r:id="rId41"/>
    </p:embeddedFont>
    <p:embeddedFont>
      <p:font typeface="Wingdings 3" panose="05040102010807070707" pitchFamily="18" charset="2"/>
      <p:regular r:id="rId42"/>
    </p:embeddedFont>
    <p:embeddedFont>
      <p:font typeface="微軟正黑體" panose="020B0604030504040204" pitchFamily="34" charset="-120"/>
      <p:regular r:id="rId43"/>
      <p:bold r:id="rId4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eng" initials="s" lastIdx="0" clrIdx="0">
    <p:extLst>
      <p:ext uri="{19B8F6BF-5375-455C-9EA6-DF929625EA0E}">
        <p15:presenceInfo xmlns:p15="http://schemas.microsoft.com/office/powerpoint/2012/main" userId="sheng" providerId="None"/>
      </p:ext>
    </p:extLst>
  </p:cmAuthor>
  <p:cmAuthor id="2" name="User" initials="U" lastIdx="2" clrIdx="1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CC"/>
    <a:srgbClr val="ECD004"/>
    <a:srgbClr val="F0EA00"/>
    <a:srgbClr val="C38669"/>
    <a:srgbClr val="4D4D4D"/>
    <a:srgbClr val="F6F3F1"/>
    <a:srgbClr val="1A1A1A"/>
    <a:srgbClr val="969696"/>
    <a:srgbClr val="B7AF8C"/>
    <a:srgbClr val="F1D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5902" autoAdjust="0"/>
  </p:normalViewPr>
  <p:slideViewPr>
    <p:cSldViewPr snapToGrid="0">
      <p:cViewPr varScale="1">
        <p:scale>
          <a:sx n="44" d="100"/>
          <a:sy n="44" d="100"/>
        </p:scale>
        <p:origin x="1637" y="11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3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令原 陳" userId="3f6131dbec41c981" providerId="LiveId" clId="{03297555-8905-4753-9E64-199669C36DB0}"/>
    <pc:docChg chg="undo redo custSel addSld delSld modSld sldOrd modMainMaster">
      <pc:chgData name="令原 陳" userId="3f6131dbec41c981" providerId="LiveId" clId="{03297555-8905-4753-9E64-199669C36DB0}" dt="2019-10-04T17:48:18.421" v="3584" actId="20577"/>
      <pc:docMkLst>
        <pc:docMk/>
      </pc:docMkLst>
      <pc:sldChg chg="delSp">
        <pc:chgData name="令原 陳" userId="3f6131dbec41c981" providerId="LiveId" clId="{03297555-8905-4753-9E64-199669C36DB0}" dt="2019-10-04T17:14:41.053" v="1763"/>
        <pc:sldMkLst>
          <pc:docMk/>
          <pc:sldMk cId="2674965367" sldId="266"/>
        </pc:sldMkLst>
        <pc:spChg chg="del">
          <ac:chgData name="令原 陳" userId="3f6131dbec41c981" providerId="LiveId" clId="{03297555-8905-4753-9E64-199669C36DB0}" dt="2019-10-04T17:14:41.053" v="1763"/>
          <ac:spMkLst>
            <pc:docMk/>
            <pc:sldMk cId="2674965367" sldId="266"/>
            <ac:spMk id="5" creationId="{85A9B686-E7D7-4792-9324-844F64A9057F}"/>
          </ac:spMkLst>
        </pc:spChg>
      </pc:sldChg>
      <pc:sldChg chg="delSp modSp">
        <pc:chgData name="令原 陳" userId="3f6131dbec41c981" providerId="LiveId" clId="{03297555-8905-4753-9E64-199669C36DB0}" dt="2019-10-04T17:23:18.870" v="2088" actId="20577"/>
        <pc:sldMkLst>
          <pc:docMk/>
          <pc:sldMk cId="2652058380" sldId="267"/>
        </pc:sldMkLst>
        <pc:spChg chg="mod">
          <ac:chgData name="令原 陳" userId="3f6131dbec41c981" providerId="LiveId" clId="{03297555-8905-4753-9E64-199669C36DB0}" dt="2019-10-04T16:41:20.300" v="536" actId="20577"/>
          <ac:spMkLst>
            <pc:docMk/>
            <pc:sldMk cId="2652058380" sldId="267"/>
            <ac:spMk id="2" creationId="{3F275364-52D2-4FB8-A6A6-C90348C0885B}"/>
          </ac:spMkLst>
        </pc:spChg>
        <pc:spChg chg="mod">
          <ac:chgData name="令原 陳" userId="3f6131dbec41c981" providerId="LiveId" clId="{03297555-8905-4753-9E64-199669C36DB0}" dt="2019-10-04T17:23:18.870" v="2088" actId="20577"/>
          <ac:spMkLst>
            <pc:docMk/>
            <pc:sldMk cId="2652058380" sldId="267"/>
            <ac:spMk id="3" creationId="{C22B102A-ECBD-49B1-80F4-E6023FACB4DA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2652058380" sldId="267"/>
            <ac:spMk id="4" creationId="{7B9E438B-D33B-45AA-A1D7-601972D2EBDD}"/>
          </ac:spMkLst>
        </pc:spChg>
      </pc:sldChg>
      <pc:sldChg chg="addSp delSp modSp">
        <pc:chgData name="令原 陳" userId="3f6131dbec41c981" providerId="LiveId" clId="{03297555-8905-4753-9E64-199669C36DB0}" dt="2019-10-04T17:16:14.362" v="1773"/>
        <pc:sldMkLst>
          <pc:docMk/>
          <pc:sldMk cId="829664983" sldId="268"/>
        </pc:sldMkLst>
        <pc:spChg chg="del">
          <ac:chgData name="令原 陳" userId="3f6131dbec41c981" providerId="LiveId" clId="{03297555-8905-4753-9E64-199669C36DB0}" dt="2019-10-04T17:15:12.189" v="1767" actId="478"/>
          <ac:spMkLst>
            <pc:docMk/>
            <pc:sldMk cId="829664983" sldId="268"/>
            <ac:spMk id="3" creationId="{4DFF4BB0-28C6-4832-BBE0-35BE0D97B1F7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829664983" sldId="268"/>
            <ac:spMk id="4" creationId="{09B9EB1B-CD98-4218-A2A3-C210E5EA561E}"/>
          </ac:spMkLst>
        </pc:spChg>
        <pc:spChg chg="add del mod">
          <ac:chgData name="令原 陳" userId="3f6131dbec41c981" providerId="LiveId" clId="{03297555-8905-4753-9E64-199669C36DB0}" dt="2019-10-04T17:16:14.362" v="1773"/>
          <ac:spMkLst>
            <pc:docMk/>
            <pc:sldMk cId="829664983" sldId="268"/>
            <ac:spMk id="5" creationId="{3033E8C2-FEAF-4F59-B54A-2BE5DC7B3B46}"/>
          </ac:spMkLst>
        </pc:spChg>
      </pc:sldChg>
      <pc:sldChg chg="delSp modSp">
        <pc:chgData name="令原 陳" userId="3f6131dbec41c981" providerId="LiveId" clId="{03297555-8905-4753-9E64-199669C36DB0}" dt="2019-10-04T17:25:01.589" v="2129" actId="20577"/>
        <pc:sldMkLst>
          <pc:docMk/>
          <pc:sldMk cId="2203894044" sldId="269"/>
        </pc:sldMkLst>
        <pc:spChg chg="mod">
          <ac:chgData name="令原 陳" userId="3f6131dbec41c981" providerId="LiveId" clId="{03297555-8905-4753-9E64-199669C36DB0}" dt="2019-10-04T17:25:01.589" v="2129" actId="20577"/>
          <ac:spMkLst>
            <pc:docMk/>
            <pc:sldMk cId="2203894044" sldId="269"/>
            <ac:spMk id="3" creationId="{28457B1E-EDEB-464C-A9FE-625BCEC020B8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2203894044" sldId="269"/>
            <ac:spMk id="5" creationId="{14B7F68A-4F33-4CFE-B90B-33A5495386E3}"/>
          </ac:spMkLst>
        </pc:spChg>
      </pc:sldChg>
      <pc:sldChg chg="delSp modSp add">
        <pc:chgData name="令原 陳" userId="3f6131dbec41c981" providerId="LiveId" clId="{03297555-8905-4753-9E64-199669C36DB0}" dt="2019-10-04T17:32:53.205" v="2667"/>
        <pc:sldMkLst>
          <pc:docMk/>
          <pc:sldMk cId="797778188" sldId="270"/>
        </pc:sldMkLst>
        <pc:spChg chg="mod">
          <ac:chgData name="令原 陳" userId="3f6131dbec41c981" providerId="LiveId" clId="{03297555-8905-4753-9E64-199669C36DB0}" dt="2019-10-04T16:50:14.021" v="916" actId="20577"/>
          <ac:spMkLst>
            <pc:docMk/>
            <pc:sldMk cId="797778188" sldId="270"/>
            <ac:spMk id="2" creationId="{FF1F5F13-80F4-4461-A8E3-F157982A852D}"/>
          </ac:spMkLst>
        </pc:spChg>
        <pc:spChg chg="mod">
          <ac:chgData name="令原 陳" userId="3f6131dbec41c981" providerId="LiveId" clId="{03297555-8905-4753-9E64-199669C36DB0}" dt="2019-10-04T17:32:53.205" v="2667"/>
          <ac:spMkLst>
            <pc:docMk/>
            <pc:sldMk cId="797778188" sldId="270"/>
            <ac:spMk id="3" creationId="{518B23BA-0B78-4F50-B4F3-85C92B81D7E2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797778188" sldId="270"/>
            <ac:spMk id="5" creationId="{AE94E8C6-AC08-4036-844A-99ABA889EA23}"/>
          </ac:spMkLst>
        </pc:spChg>
      </pc:sldChg>
      <pc:sldChg chg="addSp delSp modSp add">
        <pc:chgData name="令原 陳" userId="3f6131dbec41c981" providerId="LiveId" clId="{03297555-8905-4753-9E64-199669C36DB0}" dt="2019-10-04T17:25:46.628" v="2165" actId="20577"/>
        <pc:sldMkLst>
          <pc:docMk/>
          <pc:sldMk cId="1006904711" sldId="271"/>
        </pc:sldMkLst>
        <pc:spChg chg="mod">
          <ac:chgData name="令原 陳" userId="3f6131dbec41c981" providerId="LiveId" clId="{03297555-8905-4753-9E64-199669C36DB0}" dt="2019-10-04T17:25:46.628" v="2165" actId="20577"/>
          <ac:spMkLst>
            <pc:docMk/>
            <pc:sldMk cId="1006904711" sldId="271"/>
            <ac:spMk id="2" creationId="{B5A8AA9F-A2C8-4748-A7E2-8F65B42FBF6D}"/>
          </ac:spMkLst>
        </pc:spChg>
        <pc:spChg chg="del">
          <ac:chgData name="令原 陳" userId="3f6131dbec41c981" providerId="LiveId" clId="{03297555-8905-4753-9E64-199669C36DB0}" dt="2019-10-04T17:14:57.974" v="1764" actId="478"/>
          <ac:spMkLst>
            <pc:docMk/>
            <pc:sldMk cId="1006904711" sldId="271"/>
            <ac:spMk id="3" creationId="{4DFF4BB0-28C6-4832-BBE0-35BE0D97B1F7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1006904711" sldId="271"/>
            <ac:spMk id="4" creationId="{DE4A297C-2A84-4A44-BC6F-19D4AAD66275}"/>
          </ac:spMkLst>
        </pc:spChg>
        <pc:spChg chg="add del">
          <ac:chgData name="令原 陳" userId="3f6131dbec41c981" providerId="LiveId" clId="{03297555-8905-4753-9E64-199669C36DB0}" dt="2019-10-04T17:14:59.782" v="1766"/>
          <ac:spMkLst>
            <pc:docMk/>
            <pc:sldMk cId="1006904711" sldId="271"/>
            <ac:spMk id="5" creationId="{EBE994C8-DC7C-40CB-85F8-31324A9734A6}"/>
          </ac:spMkLst>
        </pc:spChg>
        <pc:spChg chg="add del mod">
          <ac:chgData name="令原 陳" userId="3f6131dbec41c981" providerId="LiveId" clId="{03297555-8905-4753-9E64-199669C36DB0}" dt="2019-10-04T17:16:00.232" v="1770"/>
          <ac:spMkLst>
            <pc:docMk/>
            <pc:sldMk cId="1006904711" sldId="271"/>
            <ac:spMk id="6" creationId="{4FEE2191-2D13-4A6E-97EC-EAE17CA2DEDE}"/>
          </ac:spMkLst>
        </pc:spChg>
        <pc:spChg chg="add del mod">
          <ac:chgData name="令原 陳" userId="3f6131dbec41c981" providerId="LiveId" clId="{03297555-8905-4753-9E64-199669C36DB0}" dt="2019-10-04T17:16:02.156" v="1771"/>
          <ac:spMkLst>
            <pc:docMk/>
            <pc:sldMk cId="1006904711" sldId="271"/>
            <ac:spMk id="7" creationId="{681473CE-C4AF-49FA-8696-6F9FC810AB91}"/>
          </ac:spMkLst>
        </pc:spChg>
      </pc:sldChg>
      <pc:sldChg chg="addSp delSp modSp add">
        <pc:chgData name="令原 陳" userId="3f6131dbec41c981" providerId="LiveId" clId="{03297555-8905-4753-9E64-199669C36DB0}" dt="2019-10-04T17:14:41.053" v="1763"/>
        <pc:sldMkLst>
          <pc:docMk/>
          <pc:sldMk cId="3270520408" sldId="273"/>
        </pc:sldMkLst>
        <pc:spChg chg="del">
          <ac:chgData name="令原 陳" userId="3f6131dbec41c981" providerId="LiveId" clId="{03297555-8905-4753-9E64-199669C36DB0}" dt="2019-10-04T17:04:58.173" v="1583" actId="478"/>
          <ac:spMkLst>
            <pc:docMk/>
            <pc:sldMk cId="3270520408" sldId="273"/>
            <ac:spMk id="2" creationId="{E86FC90F-761E-4EAD-8D7E-A59C4479F1C2}"/>
          </ac:spMkLst>
        </pc:spChg>
        <pc:spChg chg="del">
          <ac:chgData name="令原 陳" userId="3f6131dbec41c981" providerId="LiveId" clId="{03297555-8905-4753-9E64-199669C36DB0}" dt="2019-10-04T17:04:58.173" v="1583" actId="478"/>
          <ac:spMkLst>
            <pc:docMk/>
            <pc:sldMk cId="3270520408" sldId="273"/>
            <ac:spMk id="3" creationId="{D3ADBC77-0095-4BCE-95B2-A350F76129E7}"/>
          </ac:spMkLst>
        </pc:spChg>
        <pc:spChg chg="add mod">
          <ac:chgData name="令原 陳" userId="3f6131dbec41c981" providerId="LiveId" clId="{03297555-8905-4753-9E64-199669C36DB0}" dt="2019-10-04T17:06:17.741" v="1601" actId="20577"/>
          <ac:spMkLst>
            <pc:docMk/>
            <pc:sldMk cId="3270520408" sldId="273"/>
            <ac:spMk id="5" creationId="{9B5FB927-A188-47F2-BDF8-40B82E98391F}"/>
          </ac:spMkLst>
        </pc:spChg>
        <pc:spChg chg="add mod">
          <ac:chgData name="令原 陳" userId="3f6131dbec41c981" providerId="LiveId" clId="{03297555-8905-4753-9E64-199669C36DB0}" dt="2019-10-04T17:05:59.943" v="1588" actId="20577"/>
          <ac:spMkLst>
            <pc:docMk/>
            <pc:sldMk cId="3270520408" sldId="273"/>
            <ac:spMk id="6" creationId="{602F9CD9-8CBB-438D-97A9-4289C411D7AA}"/>
          </ac:spMkLst>
        </pc:spChg>
        <pc:spChg chg="del">
          <ac:chgData name="令原 陳" userId="3f6131dbec41c981" providerId="LiveId" clId="{03297555-8905-4753-9E64-199669C36DB0}" dt="2019-10-04T17:14:41.053" v="1763"/>
          <ac:spMkLst>
            <pc:docMk/>
            <pc:sldMk cId="3270520408" sldId="273"/>
            <ac:spMk id="7" creationId="{19B632E0-A0E7-438D-80A8-8D17BBAFD4D4}"/>
          </ac:spMkLst>
        </pc:spChg>
      </pc:sldChg>
      <pc:sldChg chg="modSp add">
        <pc:chgData name="令原 陳" userId="3f6131dbec41c981" providerId="LiveId" clId="{03297555-8905-4753-9E64-199669C36DB0}" dt="2019-10-04T17:13:43.651" v="1762" actId="20577"/>
        <pc:sldMkLst>
          <pc:docMk/>
          <pc:sldMk cId="2929545679" sldId="347"/>
        </pc:sldMkLst>
        <pc:spChg chg="mod">
          <ac:chgData name="令原 陳" userId="3f6131dbec41c981" providerId="LiveId" clId="{03297555-8905-4753-9E64-199669C36DB0}" dt="2019-10-04T17:07:04.365" v="1627"/>
          <ac:spMkLst>
            <pc:docMk/>
            <pc:sldMk cId="2929545679" sldId="347"/>
            <ac:spMk id="2" creationId="{274DCAAF-F4A3-46BA-8406-37B78E046CE8}"/>
          </ac:spMkLst>
        </pc:spChg>
        <pc:spChg chg="mod">
          <ac:chgData name="令原 陳" userId="3f6131dbec41c981" providerId="LiveId" clId="{03297555-8905-4753-9E64-199669C36DB0}" dt="2019-10-04T17:13:43.651" v="1762" actId="20577"/>
          <ac:spMkLst>
            <pc:docMk/>
            <pc:sldMk cId="2929545679" sldId="347"/>
            <ac:spMk id="3" creationId="{2E954AB8-60E1-46A4-B20D-8CFF2AF7B920}"/>
          </ac:spMkLst>
        </pc:spChg>
      </pc:sldChg>
      <pc:sldChg chg="addSp delSp modSp add del">
        <pc:chgData name="令原 陳" userId="3f6131dbec41c981" providerId="LiveId" clId="{03297555-8905-4753-9E64-199669C36DB0}" dt="2019-10-04T17:25:34.090" v="2144"/>
        <pc:sldMkLst>
          <pc:docMk/>
          <pc:sldMk cId="3749051893" sldId="348"/>
        </pc:sldMkLst>
        <pc:spChg chg="mod">
          <ac:chgData name="令原 陳" userId="3f6131dbec41c981" providerId="LiveId" clId="{03297555-8905-4753-9E64-199669C36DB0}" dt="2019-10-04T17:25:34.090" v="2144"/>
          <ac:spMkLst>
            <pc:docMk/>
            <pc:sldMk cId="3749051893" sldId="348"/>
            <ac:spMk id="2" creationId="{274DCAAF-F4A3-46BA-8406-37B78E046CE8}"/>
          </ac:spMkLst>
        </pc:spChg>
        <pc:spChg chg="mod">
          <ac:chgData name="令原 陳" userId="3f6131dbec41c981" providerId="LiveId" clId="{03297555-8905-4753-9E64-199669C36DB0}" dt="2019-10-04T17:16:39.223" v="1774" actId="20577"/>
          <ac:spMkLst>
            <pc:docMk/>
            <pc:sldMk cId="3749051893" sldId="348"/>
            <ac:spMk id="3" creationId="{2E954AB8-60E1-46A4-B20D-8CFF2AF7B920}"/>
          </ac:spMkLst>
        </pc:spChg>
        <pc:spChg chg="add del">
          <ac:chgData name="令原 陳" userId="3f6131dbec41c981" providerId="LiveId" clId="{03297555-8905-4753-9E64-199669C36DB0}" dt="2019-10-04T17:11:28.727" v="1669"/>
          <ac:spMkLst>
            <pc:docMk/>
            <pc:sldMk cId="3749051893" sldId="348"/>
            <ac:spMk id="6" creationId="{015015BD-2E8C-4D24-943A-3F5BF805C802}"/>
          </ac:spMkLst>
        </pc:spChg>
        <pc:spChg chg="del">
          <ac:chgData name="令原 陳" userId="3f6131dbec41c981" providerId="LiveId" clId="{03297555-8905-4753-9E64-199669C36DB0}" dt="2019-10-04T17:08:02.682" v="1667" actId="478"/>
          <ac:spMkLst>
            <pc:docMk/>
            <pc:sldMk cId="3749051893" sldId="348"/>
            <ac:spMk id="7" creationId="{D2499359-319C-46AB-9ABE-B0087A8F64B8}"/>
          </ac:spMkLst>
        </pc:spChg>
        <pc:spChg chg="add del">
          <ac:chgData name="令原 陳" userId="3f6131dbec41c981" providerId="LiveId" clId="{03297555-8905-4753-9E64-199669C36DB0}" dt="2019-10-04T17:11:39.074" v="1671"/>
          <ac:spMkLst>
            <pc:docMk/>
            <pc:sldMk cId="3749051893" sldId="348"/>
            <ac:spMk id="8" creationId="{3447CD96-360E-4134-90CD-C39C44B8BE6D}"/>
          </ac:spMkLst>
        </pc:spChg>
        <pc:picChg chg="add mod">
          <ac:chgData name="令原 陳" userId="3f6131dbec41c981" providerId="LiveId" clId="{03297555-8905-4753-9E64-199669C36DB0}" dt="2019-10-04T17:12:19.449" v="1673" actId="1076"/>
          <ac:picMkLst>
            <pc:docMk/>
            <pc:sldMk cId="3749051893" sldId="348"/>
            <ac:picMk id="10" creationId="{B54281B6-C0CB-46C8-BA1F-CC92B0DE87BF}"/>
          </ac:picMkLst>
        </pc:picChg>
      </pc:sldChg>
      <pc:sldChg chg="modSp add">
        <pc:chgData name="令原 陳" userId="3f6131dbec41c981" providerId="LiveId" clId="{03297555-8905-4753-9E64-199669C36DB0}" dt="2019-10-04T17:25:22.238" v="2143" actId="20577"/>
        <pc:sldMkLst>
          <pc:docMk/>
          <pc:sldMk cId="229445573" sldId="349"/>
        </pc:sldMkLst>
        <pc:spChg chg="mod">
          <ac:chgData name="令原 陳" userId="3f6131dbec41c981" providerId="LiveId" clId="{03297555-8905-4753-9E64-199669C36DB0}" dt="2019-10-04T17:25:22.238" v="2143" actId="20577"/>
          <ac:spMkLst>
            <pc:docMk/>
            <pc:sldMk cId="229445573" sldId="349"/>
            <ac:spMk id="2" creationId="{B5A8AA9F-A2C8-4748-A7E2-8F65B42FBF6D}"/>
          </ac:spMkLst>
        </pc:spChg>
      </pc:sldChg>
      <pc:sldChg chg="addSp delSp modSp add ord">
        <pc:chgData name="令原 陳" userId="3f6131dbec41c981" providerId="LiveId" clId="{03297555-8905-4753-9E64-199669C36DB0}" dt="2019-10-04T17:47:09.062" v="3427"/>
        <pc:sldMkLst>
          <pc:docMk/>
          <pc:sldMk cId="984795562" sldId="350"/>
        </pc:sldMkLst>
        <pc:spChg chg="mod">
          <ac:chgData name="令原 陳" userId="3f6131dbec41c981" providerId="LiveId" clId="{03297555-8905-4753-9E64-199669C36DB0}" dt="2019-10-04T17:28:06.826" v="2276" actId="20577"/>
          <ac:spMkLst>
            <pc:docMk/>
            <pc:sldMk cId="984795562" sldId="350"/>
            <ac:spMk id="2" creationId="{E5A2C0B2-B90F-4BE3-AE8E-612AED2133BF}"/>
          </ac:spMkLst>
        </pc:spChg>
        <pc:spChg chg="add del mod">
          <ac:chgData name="令原 陳" userId="3f6131dbec41c981" providerId="LiveId" clId="{03297555-8905-4753-9E64-199669C36DB0}" dt="2019-10-04T17:27:41.981" v="2239"/>
          <ac:spMkLst>
            <pc:docMk/>
            <pc:sldMk cId="984795562" sldId="350"/>
            <ac:spMk id="3" creationId="{21558C70-7477-4FCB-8DCF-7B0AD42C7319}"/>
          </ac:spMkLst>
        </pc:spChg>
        <pc:spChg chg="add mod ord">
          <ac:chgData name="令原 陳" userId="3f6131dbec41c981" providerId="LiveId" clId="{03297555-8905-4753-9E64-199669C36DB0}" dt="2019-10-04T17:46:29.839" v="3415" actId="14100"/>
          <ac:spMkLst>
            <pc:docMk/>
            <pc:sldMk cId="984795562" sldId="350"/>
            <ac:spMk id="5" creationId="{D48CA001-FAE9-4BF8-A866-AA058378276F}"/>
          </ac:spMkLst>
        </pc:spChg>
        <pc:spChg chg="add del mod">
          <ac:chgData name="令原 陳" userId="3f6131dbec41c981" providerId="LiveId" clId="{03297555-8905-4753-9E64-199669C36DB0}" dt="2019-10-04T17:27:38.846" v="2238"/>
          <ac:spMkLst>
            <pc:docMk/>
            <pc:sldMk cId="984795562" sldId="350"/>
            <ac:spMk id="6" creationId="{C9752436-F3B7-4E76-BE75-9960EC38D21F}"/>
          </ac:spMkLst>
        </pc:spChg>
        <pc:spChg chg="add del mod">
          <ac:chgData name="令原 陳" userId="3f6131dbec41c981" providerId="LiveId" clId="{03297555-8905-4753-9E64-199669C36DB0}" dt="2019-10-04T17:27:43.304" v="2240" actId="478"/>
          <ac:spMkLst>
            <pc:docMk/>
            <pc:sldMk cId="984795562" sldId="350"/>
            <ac:spMk id="7" creationId="{C860FE17-192D-4800-B534-E802F9930206}"/>
          </ac:spMkLst>
        </pc:spChg>
        <pc:spChg chg="add del">
          <ac:chgData name="令原 陳" userId="3f6131dbec41c981" providerId="LiveId" clId="{03297555-8905-4753-9E64-199669C36DB0}" dt="2019-10-04T17:27:47.068" v="2244"/>
          <ac:spMkLst>
            <pc:docMk/>
            <pc:sldMk cId="984795562" sldId="350"/>
            <ac:spMk id="8" creationId="{F3B29E1D-F243-48AF-B56D-89645A376660}"/>
          </ac:spMkLst>
        </pc:spChg>
        <pc:spChg chg="add del mod">
          <ac:chgData name="令原 陳" userId="3f6131dbec41c981" providerId="LiveId" clId="{03297555-8905-4753-9E64-199669C36DB0}" dt="2019-10-04T17:27:46.749" v="2243"/>
          <ac:spMkLst>
            <pc:docMk/>
            <pc:sldMk cId="984795562" sldId="350"/>
            <ac:spMk id="9" creationId="{807B2E7F-5B30-4186-82E6-9A2BCF7C168F}"/>
          </ac:spMkLst>
        </pc:spChg>
        <pc:spChg chg="add del mod">
          <ac:chgData name="令原 陳" userId="3f6131dbec41c981" providerId="LiveId" clId="{03297555-8905-4753-9E64-199669C36DB0}" dt="2019-10-04T17:29:09.442" v="2293"/>
          <ac:spMkLst>
            <pc:docMk/>
            <pc:sldMk cId="984795562" sldId="350"/>
            <ac:spMk id="10" creationId="{1703F689-6789-4342-A373-1ED8789FA353}"/>
          </ac:spMkLst>
        </pc:spChg>
        <pc:spChg chg="add del mod">
          <ac:chgData name="令原 陳" userId="3f6131dbec41c981" providerId="LiveId" clId="{03297555-8905-4753-9E64-199669C36DB0}" dt="2019-10-04T17:29:11.432" v="2294" actId="478"/>
          <ac:spMkLst>
            <pc:docMk/>
            <pc:sldMk cId="984795562" sldId="350"/>
            <ac:spMk id="11" creationId="{E5F242C5-B408-442F-8FF5-653DC376A8CF}"/>
          </ac:spMkLst>
        </pc:spChg>
        <pc:spChg chg="add del mod">
          <ac:chgData name="令原 陳" userId="3f6131dbec41c981" providerId="LiveId" clId="{03297555-8905-4753-9E64-199669C36DB0}" dt="2019-10-04T17:43:12.020" v="3189"/>
          <ac:spMkLst>
            <pc:docMk/>
            <pc:sldMk cId="984795562" sldId="350"/>
            <ac:spMk id="12" creationId="{B550C7F8-55B9-420E-83D5-58B01393ACE4}"/>
          </ac:spMkLst>
        </pc:spChg>
        <pc:spChg chg="add del">
          <ac:chgData name="令原 陳" userId="3f6131dbec41c981" providerId="LiveId" clId="{03297555-8905-4753-9E64-199669C36DB0}" dt="2019-10-04T17:39:13.714" v="3059" actId="478"/>
          <ac:spMkLst>
            <pc:docMk/>
            <pc:sldMk cId="984795562" sldId="350"/>
            <ac:spMk id="13" creationId="{844DA2E1-0F22-4EE9-9E00-70281EF3DD45}"/>
          </ac:spMkLst>
        </pc:spChg>
        <pc:spChg chg="add del">
          <ac:chgData name="令原 陳" userId="3f6131dbec41c981" providerId="LiveId" clId="{03297555-8905-4753-9E64-199669C36DB0}" dt="2019-10-04T17:38:51.313" v="3044"/>
          <ac:spMkLst>
            <pc:docMk/>
            <pc:sldMk cId="984795562" sldId="350"/>
            <ac:spMk id="14" creationId="{2F45377F-CE4B-4F27-9FDC-9CA7A639FFD6}"/>
          </ac:spMkLst>
        </pc:spChg>
        <pc:spChg chg="add del">
          <ac:chgData name="令原 陳" userId="3f6131dbec41c981" providerId="LiveId" clId="{03297555-8905-4753-9E64-199669C36DB0}" dt="2019-10-04T17:39:03.416" v="3050"/>
          <ac:spMkLst>
            <pc:docMk/>
            <pc:sldMk cId="984795562" sldId="350"/>
            <ac:spMk id="15" creationId="{18B91068-A6C6-421C-A86A-523FD44846DA}"/>
          </ac:spMkLst>
        </pc:spChg>
        <pc:spChg chg="add del">
          <ac:chgData name="令原 陳" userId="3f6131dbec41c981" providerId="LiveId" clId="{03297555-8905-4753-9E64-199669C36DB0}" dt="2019-10-04T17:39:02.702" v="3048"/>
          <ac:spMkLst>
            <pc:docMk/>
            <pc:sldMk cId="984795562" sldId="350"/>
            <ac:spMk id="16" creationId="{4CEBA043-3724-46F3-AE1F-F89E5412D94C}"/>
          </ac:spMkLst>
        </pc:spChg>
        <pc:spChg chg="add del">
          <ac:chgData name="令原 陳" userId="3f6131dbec41c981" providerId="LiveId" clId="{03297555-8905-4753-9E64-199669C36DB0}" dt="2019-10-04T17:39:22.967" v="3061"/>
          <ac:spMkLst>
            <pc:docMk/>
            <pc:sldMk cId="984795562" sldId="350"/>
            <ac:spMk id="17" creationId="{05EB0C2A-AEE9-4318-A0DC-B08C3E873E00}"/>
          </ac:spMkLst>
        </pc:spChg>
        <pc:spChg chg="add del mod">
          <ac:chgData name="令原 陳" userId="3f6131dbec41c981" providerId="LiveId" clId="{03297555-8905-4753-9E64-199669C36DB0}" dt="2019-10-04T17:43:03.456" v="3187"/>
          <ac:spMkLst>
            <pc:docMk/>
            <pc:sldMk cId="984795562" sldId="350"/>
            <ac:spMk id="18" creationId="{4E28292A-B79F-4DD9-A8F9-4467536C6A9F}"/>
          </ac:spMkLst>
        </pc:spChg>
        <pc:spChg chg="add del mod">
          <ac:chgData name="令原 陳" userId="3f6131dbec41c981" providerId="LiveId" clId="{03297555-8905-4753-9E64-199669C36DB0}" dt="2019-10-04T17:43:14.656" v="3190" actId="478"/>
          <ac:spMkLst>
            <pc:docMk/>
            <pc:sldMk cId="984795562" sldId="350"/>
            <ac:spMk id="19" creationId="{A4D3637F-6344-4EFC-AC1C-B47D379045C1}"/>
          </ac:spMkLst>
        </pc:spChg>
        <pc:spChg chg="add mod">
          <ac:chgData name="令原 陳" userId="3f6131dbec41c981" providerId="LiveId" clId="{03297555-8905-4753-9E64-199669C36DB0}" dt="2019-10-04T17:46:59.367" v="3426" actId="20577"/>
          <ac:spMkLst>
            <pc:docMk/>
            <pc:sldMk cId="984795562" sldId="350"/>
            <ac:spMk id="20" creationId="{8B6B1CE4-A3EA-45E2-B8BD-CD0E45C8D7D7}"/>
          </ac:spMkLst>
        </pc:spChg>
        <pc:spChg chg="add del">
          <ac:chgData name="令原 陳" userId="3f6131dbec41c981" providerId="LiveId" clId="{03297555-8905-4753-9E64-199669C36DB0}" dt="2019-10-04T17:45:28.495" v="3397"/>
          <ac:spMkLst>
            <pc:docMk/>
            <pc:sldMk cId="984795562" sldId="350"/>
            <ac:spMk id="21" creationId="{D8983980-6D61-4313-8B2B-E619E5BCC393}"/>
          </ac:spMkLst>
        </pc:spChg>
        <pc:spChg chg="add mod ord">
          <ac:chgData name="令原 陳" userId="3f6131dbec41c981" providerId="LiveId" clId="{03297555-8905-4753-9E64-199669C36DB0}" dt="2019-10-04T17:46:41.927" v="3419" actId="14100"/>
          <ac:spMkLst>
            <pc:docMk/>
            <pc:sldMk cId="984795562" sldId="350"/>
            <ac:spMk id="22" creationId="{0EE5AB15-9291-4AC0-824C-6BA32A616A65}"/>
          </ac:spMkLst>
        </pc:spChg>
      </pc:sldChg>
      <pc:sldChg chg="modSp add">
        <pc:chgData name="令原 陳" userId="3f6131dbec41c981" providerId="LiveId" clId="{03297555-8905-4753-9E64-199669C36DB0}" dt="2019-10-04T17:48:18.421" v="3584" actId="20577"/>
        <pc:sldMkLst>
          <pc:docMk/>
          <pc:sldMk cId="686244594" sldId="351"/>
        </pc:sldMkLst>
        <pc:spChg chg="mod">
          <ac:chgData name="令原 陳" userId="3f6131dbec41c981" providerId="LiveId" clId="{03297555-8905-4753-9E64-199669C36DB0}" dt="2019-10-04T17:30:58.295" v="2431" actId="20577"/>
          <ac:spMkLst>
            <pc:docMk/>
            <pc:sldMk cId="686244594" sldId="351"/>
            <ac:spMk id="2" creationId="{AD689646-7D5D-4683-ABB0-0B14A5B98E28}"/>
          </ac:spMkLst>
        </pc:spChg>
        <pc:spChg chg="mod">
          <ac:chgData name="令原 陳" userId="3f6131dbec41c981" providerId="LiveId" clId="{03297555-8905-4753-9E64-199669C36DB0}" dt="2019-10-04T17:48:18.421" v="3584" actId="20577"/>
          <ac:spMkLst>
            <pc:docMk/>
            <pc:sldMk cId="686244594" sldId="351"/>
            <ac:spMk id="3" creationId="{D247E774-706B-4B54-AD5A-05E1420DBB5C}"/>
          </ac:spMkLst>
        </pc:spChg>
      </pc:sldChg>
      <pc:sldMasterChg chg="modSldLayout">
        <pc:chgData name="令原 陳" userId="3f6131dbec41c981" providerId="LiveId" clId="{03297555-8905-4753-9E64-199669C36DB0}" dt="2019-10-04T17:15:48.258" v="1769"/>
        <pc:sldMasterMkLst>
          <pc:docMk/>
          <pc:sldMasterMk cId="68599503" sldId="2147483672"/>
        </pc:sldMasterMkLst>
        <pc:sldLayoutChg chg="addSp delSp">
          <pc:chgData name="令原 陳" userId="3f6131dbec41c981" providerId="LiveId" clId="{03297555-8905-4753-9E64-199669C36DB0}" dt="2019-10-04T17:15:48.258" v="1769"/>
          <pc:sldLayoutMkLst>
            <pc:docMk/>
            <pc:sldMasterMk cId="68599503" sldId="2147483672"/>
            <pc:sldLayoutMk cId="2040004335" sldId="2147483686"/>
          </pc:sldLayoutMkLst>
          <pc:spChg chg="del">
            <ac:chgData name="令原 陳" userId="3f6131dbec41c981" providerId="LiveId" clId="{03297555-8905-4753-9E64-199669C36DB0}" dt="2019-10-04T17:15:47.811" v="1768" actId="478"/>
            <ac:spMkLst>
              <pc:docMk/>
              <pc:sldMasterMk cId="68599503" sldId="2147483672"/>
              <pc:sldLayoutMk cId="2040004335" sldId="2147483686"/>
              <ac:spMk id="4" creationId="{A4E8D0BC-65C9-44A2-9EB5-5E186CC2FFDF}"/>
            </ac:spMkLst>
          </pc:spChg>
          <pc:spChg chg="add">
            <ac:chgData name="令原 陳" userId="3f6131dbec41c981" providerId="LiveId" clId="{03297555-8905-4753-9E64-199669C36DB0}" dt="2019-10-04T17:15:48.258" v="1769"/>
            <ac:spMkLst>
              <pc:docMk/>
              <pc:sldMasterMk cId="68599503" sldId="2147483672"/>
              <pc:sldLayoutMk cId="2040004335" sldId="2147483686"/>
              <ac:spMk id="5" creationId="{A191C128-E90A-46A3-9E0B-A0B59792A2E9}"/>
            </ac:spMkLst>
          </pc:spChg>
        </pc:sldLayoutChg>
      </pc:sldMasterChg>
    </pc:docChg>
  </pc:docChgLst>
  <pc:docChgLst>
    <pc:chgData name="令原 陳" userId="3f6131dbec41c981" providerId="LiveId" clId="{613BDD59-6A96-4111-8005-BE4C356C780B}"/>
    <pc:docChg chg="undo custSel addSld delSld modSld modMainMaster">
      <pc:chgData name="令原 陳" userId="3f6131dbec41c981" providerId="LiveId" clId="{613BDD59-6A96-4111-8005-BE4C356C780B}" dt="2019-10-08T13:42:17.199" v="2622" actId="20577"/>
      <pc:docMkLst>
        <pc:docMk/>
      </pc:docMkLst>
      <pc:sldChg chg="modSp">
        <pc:chgData name="令原 陳" userId="3f6131dbec41c981" providerId="LiveId" clId="{613BDD59-6A96-4111-8005-BE4C356C780B}" dt="2019-10-07T03:04:33.870" v="16"/>
        <pc:sldMkLst>
          <pc:docMk/>
          <pc:sldMk cId="2674965367" sldId="266"/>
        </pc:sldMkLst>
        <pc:spChg chg="mod">
          <ac:chgData name="令原 陳" userId="3f6131dbec41c981" providerId="LiveId" clId="{613BDD59-6A96-4111-8005-BE4C356C780B}" dt="2019-10-07T03:04:33.870" v="16"/>
          <ac:spMkLst>
            <pc:docMk/>
            <pc:sldMk cId="2674965367" sldId="266"/>
            <ac:spMk id="3" creationId="{00000000-0000-0000-0000-000000000000}"/>
          </ac:spMkLst>
        </pc:spChg>
      </pc:sldChg>
      <pc:sldChg chg="addSp modSp">
        <pc:chgData name="令原 陳" userId="3f6131dbec41c981" providerId="LiveId" clId="{613BDD59-6A96-4111-8005-BE4C356C780B}" dt="2019-10-08T13:42:17.199" v="2622" actId="20577"/>
        <pc:sldMkLst>
          <pc:docMk/>
          <pc:sldMk cId="2652058380" sldId="267"/>
        </pc:sldMkLst>
        <pc:spChg chg="mod">
          <ac:chgData name="令原 陳" userId="3f6131dbec41c981" providerId="LiveId" clId="{613BDD59-6A96-4111-8005-BE4C356C780B}" dt="2019-10-08T13:42:17.199" v="2622" actId="20577"/>
          <ac:spMkLst>
            <pc:docMk/>
            <pc:sldMk cId="2652058380" sldId="267"/>
            <ac:spMk id="3" creationId="{C22B102A-ECBD-49B1-80F4-E6023FACB4DA}"/>
          </ac:spMkLst>
        </pc:spChg>
        <pc:spChg chg="add mod ord">
          <ac:chgData name="令原 陳" userId="3f6131dbec41c981" providerId="LiveId" clId="{613BDD59-6A96-4111-8005-BE4C356C780B}" dt="2019-10-08T13:41:48.016" v="2559" actId="14100"/>
          <ac:spMkLst>
            <pc:docMk/>
            <pc:sldMk cId="2652058380" sldId="267"/>
            <ac:spMk id="6" creationId="{3AFF788C-365D-4F0B-980F-F3F4AD4900B3}"/>
          </ac:spMkLst>
        </pc:spChg>
      </pc:sldChg>
      <pc:sldChg chg="modSp">
        <pc:chgData name="令原 陳" userId="3f6131dbec41c981" providerId="LiveId" clId="{613BDD59-6A96-4111-8005-BE4C356C780B}" dt="2019-10-07T13:45:31.292" v="2227" actId="20577"/>
        <pc:sldMkLst>
          <pc:docMk/>
          <pc:sldMk cId="2203894044" sldId="269"/>
        </pc:sldMkLst>
        <pc:spChg chg="mod">
          <ac:chgData name="令原 陳" userId="3f6131dbec41c981" providerId="LiveId" clId="{613BDD59-6A96-4111-8005-BE4C356C780B}" dt="2019-10-07T13:45:31.292" v="2227" actId="20577"/>
          <ac:spMkLst>
            <pc:docMk/>
            <pc:sldMk cId="2203894044" sldId="269"/>
            <ac:spMk id="3" creationId="{28457B1E-EDEB-464C-A9FE-625BCEC020B8}"/>
          </ac:spMkLst>
        </pc:spChg>
      </pc:sldChg>
      <pc:sldChg chg="modSp">
        <pc:chgData name="令原 陳" userId="3f6131dbec41c981" providerId="LiveId" clId="{613BDD59-6A96-4111-8005-BE4C356C780B}" dt="2019-10-07T14:05:01.471" v="2228" actId="207"/>
        <pc:sldMkLst>
          <pc:docMk/>
          <pc:sldMk cId="797778188" sldId="270"/>
        </pc:sldMkLst>
        <pc:spChg chg="mod">
          <ac:chgData name="令原 陳" userId="3f6131dbec41c981" providerId="LiveId" clId="{613BDD59-6A96-4111-8005-BE4C356C780B}" dt="2019-10-07T14:05:01.471" v="2228" actId="207"/>
          <ac:spMkLst>
            <pc:docMk/>
            <pc:sldMk cId="797778188" sldId="270"/>
            <ac:spMk id="3" creationId="{518B23BA-0B78-4F50-B4F3-85C92B81D7E2}"/>
          </ac:spMkLst>
        </pc:spChg>
      </pc:sldChg>
      <pc:sldChg chg="modSp">
        <pc:chgData name="令原 陳" userId="3f6131dbec41c981" providerId="LiveId" clId="{613BDD59-6A96-4111-8005-BE4C356C780B}" dt="2019-10-07T10:25:19.883" v="1881" actId="20577"/>
        <pc:sldMkLst>
          <pc:docMk/>
          <pc:sldMk cId="3270520408" sldId="273"/>
        </pc:sldMkLst>
        <pc:spChg chg="mod">
          <ac:chgData name="令原 陳" userId="3f6131dbec41c981" providerId="LiveId" clId="{613BDD59-6A96-4111-8005-BE4C356C780B}" dt="2019-10-07T10:25:19.883" v="1881" actId="20577"/>
          <ac:spMkLst>
            <pc:docMk/>
            <pc:sldMk cId="3270520408" sldId="273"/>
            <ac:spMk id="6" creationId="{602F9CD9-8CBB-438D-97A9-4289C411D7AA}"/>
          </ac:spMkLst>
        </pc:spChg>
      </pc:sldChg>
      <pc:sldChg chg="modSp">
        <pc:chgData name="令原 陳" userId="3f6131dbec41c981" providerId="LiveId" clId="{613BDD59-6A96-4111-8005-BE4C356C780B}" dt="2019-10-07T09:36:58.922" v="1818" actId="20577"/>
        <pc:sldMkLst>
          <pc:docMk/>
          <pc:sldMk cId="686244594" sldId="351"/>
        </pc:sldMkLst>
        <pc:spChg chg="mod">
          <ac:chgData name="令原 陳" userId="3f6131dbec41c981" providerId="LiveId" clId="{613BDD59-6A96-4111-8005-BE4C356C780B}" dt="2019-10-07T09:36:58.922" v="1818" actId="20577"/>
          <ac:spMkLst>
            <pc:docMk/>
            <pc:sldMk cId="686244594" sldId="351"/>
            <ac:spMk id="3" creationId="{D247E774-706B-4B54-AD5A-05E1420DBB5C}"/>
          </ac:spMkLst>
        </pc:spChg>
      </pc:sldChg>
      <pc:sldChg chg="modSp add del">
        <pc:chgData name="令原 陳" userId="3f6131dbec41c981" providerId="LiveId" clId="{613BDD59-6A96-4111-8005-BE4C356C780B}" dt="2019-10-07T08:53:23.228" v="268" actId="2696"/>
        <pc:sldMkLst>
          <pc:docMk/>
          <pc:sldMk cId="2434012864" sldId="352"/>
        </pc:sldMkLst>
        <pc:spChg chg="mod">
          <ac:chgData name="令原 陳" userId="3f6131dbec41c981" providerId="LiveId" clId="{613BDD59-6A96-4111-8005-BE4C356C780B}" dt="2019-10-07T08:43:41.968" v="25"/>
          <ac:spMkLst>
            <pc:docMk/>
            <pc:sldMk cId="2434012864" sldId="352"/>
            <ac:spMk id="2" creationId="{1B7F9810-BFF0-46AE-9460-E78629E4D173}"/>
          </ac:spMkLst>
        </pc:spChg>
        <pc:spChg chg="mod">
          <ac:chgData name="令原 陳" userId="3f6131dbec41c981" providerId="LiveId" clId="{613BDD59-6A96-4111-8005-BE4C356C780B}" dt="2019-10-07T08:52:50.576" v="254" actId="20577"/>
          <ac:spMkLst>
            <pc:docMk/>
            <pc:sldMk cId="2434012864" sldId="352"/>
            <ac:spMk id="3" creationId="{FC8F4126-03A3-42BE-AB1C-F94F949910A0}"/>
          </ac:spMkLst>
        </pc:spChg>
      </pc:sldChg>
      <pc:sldChg chg="addSp delSp modSp add">
        <pc:chgData name="令原 陳" userId="3f6131dbec41c981" providerId="LiveId" clId="{613BDD59-6A96-4111-8005-BE4C356C780B}" dt="2019-10-07T09:05:44.719" v="349" actId="20577"/>
        <pc:sldMkLst>
          <pc:docMk/>
          <pc:sldMk cId="3047044023" sldId="352"/>
        </pc:sldMkLst>
        <pc:spChg chg="mod">
          <ac:chgData name="令原 陳" userId="3f6131dbec41c981" providerId="LiveId" clId="{613BDD59-6A96-4111-8005-BE4C356C780B}" dt="2019-10-07T09:05:44.719" v="349" actId="20577"/>
          <ac:spMkLst>
            <pc:docMk/>
            <pc:sldMk cId="3047044023" sldId="352"/>
            <ac:spMk id="2" creationId="{090B6EDA-AEBE-4270-A75A-7F0450E8D365}"/>
          </ac:spMkLst>
        </pc:spChg>
        <pc:spChg chg="add del mod">
          <ac:chgData name="令原 陳" userId="3f6131dbec41c981" providerId="LiveId" clId="{613BDD59-6A96-4111-8005-BE4C356C780B}" dt="2019-10-07T09:05:27.967" v="331" actId="20577"/>
          <ac:spMkLst>
            <pc:docMk/>
            <pc:sldMk cId="3047044023" sldId="352"/>
            <ac:spMk id="3" creationId="{F3D7E583-0392-4D83-ADFB-C504AF06F9E4}"/>
          </ac:spMkLst>
        </pc:spChg>
        <pc:picChg chg="add del mod">
          <ac:chgData name="令原 陳" userId="3f6131dbec41c981" providerId="LiveId" clId="{613BDD59-6A96-4111-8005-BE4C356C780B}" dt="2019-10-07T09:05:18.217" v="292"/>
          <ac:picMkLst>
            <pc:docMk/>
            <pc:sldMk cId="3047044023" sldId="352"/>
            <ac:picMk id="5" creationId="{00BCBDCA-0530-45CC-85CD-CBB7CB1A2060}"/>
          </ac:picMkLst>
        </pc:picChg>
        <pc:picChg chg="add mod">
          <ac:chgData name="令原 陳" userId="3f6131dbec41c981" providerId="LiveId" clId="{613BDD59-6A96-4111-8005-BE4C356C780B}" dt="2019-10-07T09:05:35.787" v="335" actId="1076"/>
          <ac:picMkLst>
            <pc:docMk/>
            <pc:sldMk cId="3047044023" sldId="352"/>
            <ac:picMk id="6" creationId="{37FA8348-8F48-4A19-9B80-33744062A3FC}"/>
          </ac:picMkLst>
        </pc:picChg>
      </pc:sldChg>
      <pc:sldChg chg="addSp delSp modSp add">
        <pc:chgData name="令原 陳" userId="3f6131dbec41c981" providerId="LiveId" clId="{613BDD59-6A96-4111-8005-BE4C356C780B}" dt="2019-10-07T09:08:47.343" v="547" actId="1076"/>
        <pc:sldMkLst>
          <pc:docMk/>
          <pc:sldMk cId="1994310204" sldId="353"/>
        </pc:sldMkLst>
        <pc:spChg chg="mod">
          <ac:chgData name="令原 陳" userId="3f6131dbec41c981" providerId="LiveId" clId="{613BDD59-6A96-4111-8005-BE4C356C780B}" dt="2019-10-07T09:08:40.696" v="545" actId="20577"/>
          <ac:spMkLst>
            <pc:docMk/>
            <pc:sldMk cId="1994310204" sldId="353"/>
            <ac:spMk id="3" creationId="{F3D7E583-0392-4D83-ADFB-C504AF06F9E4}"/>
          </ac:spMkLst>
        </pc:spChg>
        <pc:picChg chg="add mod">
          <ac:chgData name="令原 陳" userId="3f6131dbec41c981" providerId="LiveId" clId="{613BDD59-6A96-4111-8005-BE4C356C780B}" dt="2019-10-07T09:08:47.343" v="547" actId="1076"/>
          <ac:picMkLst>
            <pc:docMk/>
            <pc:sldMk cId="1994310204" sldId="353"/>
            <ac:picMk id="5" creationId="{6CDEE77E-8230-48FA-8DA8-49F828C3CC98}"/>
          </ac:picMkLst>
        </pc:picChg>
        <pc:picChg chg="del">
          <ac:chgData name="令原 陳" userId="3f6131dbec41c981" providerId="LiveId" clId="{613BDD59-6A96-4111-8005-BE4C356C780B}" dt="2019-10-07T09:07:13.569" v="355" actId="478"/>
          <ac:picMkLst>
            <pc:docMk/>
            <pc:sldMk cId="1994310204" sldId="353"/>
            <ac:picMk id="6" creationId="{37FA8348-8F48-4A19-9B80-33744062A3FC}"/>
          </ac:picMkLst>
        </pc:picChg>
      </pc:sldChg>
      <pc:sldChg chg="addSp delSp modSp add">
        <pc:chgData name="令原 陳" userId="3f6131dbec41c981" providerId="LiveId" clId="{613BDD59-6A96-4111-8005-BE4C356C780B}" dt="2019-10-07T09:37:42.065" v="1832" actId="20577"/>
        <pc:sldMkLst>
          <pc:docMk/>
          <pc:sldMk cId="653362863" sldId="354"/>
        </pc:sldMkLst>
        <pc:spChg chg="mod">
          <ac:chgData name="令原 陳" userId="3f6131dbec41c981" providerId="LiveId" clId="{613BDD59-6A96-4111-8005-BE4C356C780B}" dt="2019-10-07T09:08:56.179" v="549"/>
          <ac:spMkLst>
            <pc:docMk/>
            <pc:sldMk cId="653362863" sldId="354"/>
            <ac:spMk id="2" creationId="{D8EC6571-86C9-481B-8059-614661B04C6D}"/>
          </ac:spMkLst>
        </pc:spChg>
        <pc:spChg chg="mod">
          <ac:chgData name="令原 陳" userId="3f6131dbec41c981" providerId="LiveId" clId="{613BDD59-6A96-4111-8005-BE4C356C780B}" dt="2019-10-07T09:37:42.065" v="1832" actId="20577"/>
          <ac:spMkLst>
            <pc:docMk/>
            <pc:sldMk cId="653362863" sldId="354"/>
            <ac:spMk id="3" creationId="{72FA32FC-3345-4C12-8FF4-C0DA03C62F2E}"/>
          </ac:spMkLst>
        </pc:spChg>
        <pc:spChg chg="add mod">
          <ac:chgData name="令原 陳" userId="3f6131dbec41c981" providerId="LiveId" clId="{613BDD59-6A96-4111-8005-BE4C356C780B}" dt="2019-10-07T09:11:55.605" v="689" actId="1076"/>
          <ac:spMkLst>
            <pc:docMk/>
            <pc:sldMk cId="653362863" sldId="354"/>
            <ac:spMk id="8" creationId="{FE494BB4-6583-4736-92D2-ED301492D5F7}"/>
          </ac:spMkLst>
        </pc:spChg>
        <pc:picChg chg="add mod modCrop">
          <ac:chgData name="令原 陳" userId="3f6131dbec41c981" providerId="LiveId" clId="{613BDD59-6A96-4111-8005-BE4C356C780B}" dt="2019-10-07T09:37:37.864" v="1821" actId="1076"/>
          <ac:picMkLst>
            <pc:docMk/>
            <pc:sldMk cId="653362863" sldId="354"/>
            <ac:picMk id="5" creationId="{C4AA7513-632E-45F8-AA7A-36991B9A9C56}"/>
          </ac:picMkLst>
        </pc:picChg>
        <pc:cxnChg chg="add del mod">
          <ac:chgData name="令原 陳" userId="3f6131dbec41c981" providerId="LiveId" clId="{613BDD59-6A96-4111-8005-BE4C356C780B}" dt="2019-10-07T09:11:35.919" v="684" actId="478"/>
          <ac:cxnSpMkLst>
            <pc:docMk/>
            <pc:sldMk cId="653362863" sldId="354"/>
            <ac:cxnSpMk id="7" creationId="{0EAD38E7-75A6-4004-83CC-F827ED848404}"/>
          </ac:cxnSpMkLst>
        </pc:cxnChg>
      </pc:sldChg>
      <pc:sldChg chg="add del">
        <pc:chgData name="令原 陳" userId="3f6131dbec41c981" providerId="LiveId" clId="{613BDD59-6A96-4111-8005-BE4C356C780B}" dt="2019-10-07T09:07:09.454" v="352"/>
        <pc:sldMkLst>
          <pc:docMk/>
          <pc:sldMk cId="2359660567" sldId="354"/>
        </pc:sldMkLst>
      </pc:sldChg>
      <pc:sldChg chg="addSp delSp modSp add">
        <pc:chgData name="令原 陳" userId="3f6131dbec41c981" providerId="LiveId" clId="{613BDD59-6A96-4111-8005-BE4C356C780B}" dt="2019-10-07T09:38:21.529" v="1846" actId="208"/>
        <pc:sldMkLst>
          <pc:docMk/>
          <pc:sldMk cId="2994867899" sldId="355"/>
        </pc:sldMkLst>
        <pc:spChg chg="mod">
          <ac:chgData name="令原 陳" userId="3f6131dbec41c981" providerId="LiveId" clId="{613BDD59-6A96-4111-8005-BE4C356C780B}" dt="2019-10-07T09:38:02.034" v="1842" actId="20577"/>
          <ac:spMkLst>
            <pc:docMk/>
            <pc:sldMk cId="2994867899" sldId="355"/>
            <ac:spMk id="3" creationId="{F3D7E583-0392-4D83-ADFB-C504AF06F9E4}"/>
          </ac:spMkLst>
        </pc:spChg>
        <pc:spChg chg="add mod">
          <ac:chgData name="令原 陳" userId="3f6131dbec41c981" providerId="LiveId" clId="{613BDD59-6A96-4111-8005-BE4C356C780B}" dt="2019-10-07T09:38:21.529" v="1846" actId="208"/>
          <ac:spMkLst>
            <pc:docMk/>
            <pc:sldMk cId="2994867899" sldId="355"/>
            <ac:spMk id="5" creationId="{BD7BB6D2-F1B4-46CD-A4D9-DCB146D5F897}"/>
          </ac:spMkLst>
        </pc:spChg>
        <pc:picChg chg="del">
          <ac:chgData name="令原 陳" userId="3f6131dbec41c981" providerId="LiveId" clId="{613BDD59-6A96-4111-8005-BE4C356C780B}" dt="2019-10-07T09:12:14.495" v="705" actId="478"/>
          <ac:picMkLst>
            <pc:docMk/>
            <pc:sldMk cId="2994867899" sldId="355"/>
            <ac:picMk id="5" creationId="{6CDEE77E-8230-48FA-8DA8-49F828C3CC98}"/>
          </ac:picMkLst>
        </pc:picChg>
        <pc:picChg chg="add mod">
          <ac:chgData name="令原 陳" userId="3f6131dbec41c981" providerId="LiveId" clId="{613BDD59-6A96-4111-8005-BE4C356C780B}" dt="2019-10-07T09:16:52.196" v="1003" actId="1076"/>
          <ac:picMkLst>
            <pc:docMk/>
            <pc:sldMk cId="2994867899" sldId="355"/>
            <ac:picMk id="6" creationId="{1C3E4F73-FD63-40D0-8B51-965045B420C2}"/>
          </ac:picMkLst>
        </pc:picChg>
      </pc:sldChg>
      <pc:sldChg chg="addSp delSp modSp add">
        <pc:chgData name="令原 陳" userId="3f6131dbec41c981" providerId="LiveId" clId="{613BDD59-6A96-4111-8005-BE4C356C780B}" dt="2019-10-07T09:29:20.766" v="1615" actId="14100"/>
        <pc:sldMkLst>
          <pc:docMk/>
          <pc:sldMk cId="2952543174" sldId="356"/>
        </pc:sldMkLst>
        <pc:spChg chg="mod">
          <ac:chgData name="令原 陳" userId="3f6131dbec41c981" providerId="LiveId" clId="{613BDD59-6A96-4111-8005-BE4C356C780B}" dt="2019-10-07T09:29:04.256" v="1614" actId="20577"/>
          <ac:spMkLst>
            <pc:docMk/>
            <pc:sldMk cId="2952543174" sldId="356"/>
            <ac:spMk id="3" creationId="{F3D7E583-0392-4D83-ADFB-C504AF06F9E4}"/>
          </ac:spMkLst>
        </pc:spChg>
        <pc:graphicFrameChg chg="add mod modGraphic">
          <ac:chgData name="令原 陳" userId="3f6131dbec41c981" providerId="LiveId" clId="{613BDD59-6A96-4111-8005-BE4C356C780B}" dt="2019-10-07T09:29:20.766" v="1615" actId="14100"/>
          <ac:graphicFrameMkLst>
            <pc:docMk/>
            <pc:sldMk cId="2952543174" sldId="356"/>
            <ac:graphicFrameMk id="5" creationId="{94F902E0-2129-473C-B1AB-3B5BA6FB74F0}"/>
          </ac:graphicFrameMkLst>
        </pc:graphicFrameChg>
        <pc:picChg chg="del">
          <ac:chgData name="令原 陳" userId="3f6131dbec41c981" providerId="LiveId" clId="{613BDD59-6A96-4111-8005-BE4C356C780B}" dt="2019-10-07T09:16:56.783" v="1005" actId="478"/>
          <ac:picMkLst>
            <pc:docMk/>
            <pc:sldMk cId="2952543174" sldId="356"/>
            <ac:picMk id="6" creationId="{1C3E4F73-FD63-40D0-8B51-965045B420C2}"/>
          </ac:picMkLst>
        </pc:picChg>
      </pc:sldChg>
      <pc:sldChg chg="addSp delSp modSp add">
        <pc:chgData name="令原 陳" userId="3f6131dbec41c981" providerId="LiveId" clId="{613BDD59-6A96-4111-8005-BE4C356C780B}" dt="2019-10-07T09:32:23.440" v="1763" actId="1076"/>
        <pc:sldMkLst>
          <pc:docMk/>
          <pc:sldMk cId="3230313807" sldId="357"/>
        </pc:sldMkLst>
        <pc:spChg chg="mod">
          <ac:chgData name="令原 陳" userId="3f6131dbec41c981" providerId="LiveId" clId="{613BDD59-6A96-4111-8005-BE4C356C780B}" dt="2019-10-07T09:32:20.648" v="1762" actId="20577"/>
          <ac:spMkLst>
            <pc:docMk/>
            <pc:sldMk cId="3230313807" sldId="357"/>
            <ac:spMk id="3" creationId="{F3D7E583-0392-4D83-ADFB-C504AF06F9E4}"/>
          </ac:spMkLst>
        </pc:spChg>
        <pc:picChg chg="del">
          <ac:chgData name="令原 陳" userId="3f6131dbec41c981" providerId="LiveId" clId="{613BDD59-6A96-4111-8005-BE4C356C780B}" dt="2019-10-07T09:30:05.144" v="1618" actId="478"/>
          <ac:picMkLst>
            <pc:docMk/>
            <pc:sldMk cId="3230313807" sldId="357"/>
            <ac:picMk id="5" creationId="{6CDEE77E-8230-48FA-8DA8-49F828C3CC98}"/>
          </ac:picMkLst>
        </pc:picChg>
        <pc:picChg chg="add mod modCrop">
          <ac:chgData name="令原 陳" userId="3f6131dbec41c981" providerId="LiveId" clId="{613BDD59-6A96-4111-8005-BE4C356C780B}" dt="2019-10-07T09:32:23.440" v="1763" actId="1076"/>
          <ac:picMkLst>
            <pc:docMk/>
            <pc:sldMk cId="3230313807" sldId="357"/>
            <ac:picMk id="6" creationId="{EC7C429D-492E-4015-9DB2-87EEFFA75081}"/>
          </ac:picMkLst>
        </pc:picChg>
      </pc:sldChg>
      <pc:sldMasterChg chg="addSp">
        <pc:chgData name="令原 陳" userId="3f6131dbec41c981" providerId="LiveId" clId="{613BDD59-6A96-4111-8005-BE4C356C780B}" dt="2019-10-07T03:04:10.106" v="0"/>
        <pc:sldMasterMkLst>
          <pc:docMk/>
          <pc:sldMasterMk cId="1790855865" sldId="2147483687"/>
        </pc:sldMasterMkLst>
        <pc:picChg chg="add">
          <ac:chgData name="令原 陳" userId="3f6131dbec41c981" providerId="LiveId" clId="{613BDD59-6A96-4111-8005-BE4C356C780B}" dt="2019-10-07T03:04:10.106" v="0"/>
          <ac:picMkLst>
            <pc:docMk/>
            <pc:sldMasterMk cId="1790855865" sldId="2147483687"/>
            <ac:picMk id="12" creationId="{85A8EBC0-536D-47FB-B3AB-579AA1638F52}"/>
          </ac:picMkLst>
        </pc:picChg>
      </pc:sldMasterChg>
      <pc:sldMasterChg chg="addSp">
        <pc:chgData name="令原 陳" userId="3f6131dbec41c981" providerId="LiveId" clId="{613BDD59-6A96-4111-8005-BE4C356C780B}" dt="2019-10-07T03:04:11.996" v="6"/>
        <pc:sldMasterMkLst>
          <pc:docMk/>
          <pc:sldMasterMk cId="2293798840" sldId="2147483707"/>
        </pc:sldMasterMkLst>
        <pc:picChg chg="add">
          <ac:chgData name="令原 陳" userId="3f6131dbec41c981" providerId="LiveId" clId="{613BDD59-6A96-4111-8005-BE4C356C780B}" dt="2019-10-07T03:04:11.996" v="6"/>
          <ac:picMkLst>
            <pc:docMk/>
            <pc:sldMasterMk cId="2293798840" sldId="2147483707"/>
            <ac:picMk id="34" creationId="{22641C6B-5013-4810-B460-D3E7AD190491}"/>
          </ac:picMkLst>
        </pc:picChg>
      </pc:sldMasterChg>
      <pc:sldMasterChg chg="addSp">
        <pc:chgData name="令原 陳" userId="3f6131dbec41c981" providerId="LiveId" clId="{613BDD59-6A96-4111-8005-BE4C356C780B}" dt="2019-10-07T03:04:16.896" v="12"/>
        <pc:sldMasterMkLst>
          <pc:docMk/>
          <pc:sldMasterMk cId="889292501" sldId="2147483726"/>
        </pc:sldMasterMkLst>
        <pc:picChg chg="add">
          <ac:chgData name="令原 陳" userId="3f6131dbec41c981" providerId="LiveId" clId="{613BDD59-6A96-4111-8005-BE4C356C780B}" dt="2019-10-07T03:04:16.896" v="12"/>
          <ac:picMkLst>
            <pc:docMk/>
            <pc:sldMasterMk cId="889292501" sldId="2147483726"/>
            <ac:picMk id="34" creationId="{5EB28F7E-75DE-4D3F-9B6C-D66514ECB784}"/>
          </ac:picMkLst>
        </pc:picChg>
      </pc:sldMaster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11-25T15:37:20.515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  <p:cm authorId="2" dt="2020-11-25T15:37:38.531" idx="2">
    <p:pos x="106" y="106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0DDBB-6C65-4C4F-A5A8-FA21CB64A374}" type="datetimeFigureOut">
              <a:rPr lang="zh-TW" altLang="en-US" smtClean="0"/>
              <a:t>2020/11/25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7BEC9-698F-450E-9507-B6CD707CBF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59329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4DC1DF-AB02-46C0-AA2D-9227537AC8B4}" type="datetimeFigureOut">
              <a:rPr lang="zh-TW" altLang="en-US" smtClean="0"/>
              <a:t>2020/11/25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500188" y="1143000"/>
            <a:ext cx="3857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56134B-999F-416D-B7A2-24FCB5F4AE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1515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1pPr>
    <a:lvl2pPr marL="835842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2pPr>
    <a:lvl3pPr marL="1671686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3pPr>
    <a:lvl4pPr marL="250753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4pPr>
    <a:lvl5pPr marL="3343372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5pPr>
    <a:lvl6pPr marL="4179214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6pPr>
    <a:lvl7pPr marL="5015058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7pPr>
    <a:lvl8pPr marL="5850900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8pPr>
    <a:lvl9pPr marL="6686744" algn="l" defTabSz="1671686" rtl="0" eaLnBrk="1" latinLnBrk="0" hangingPunct="1">
      <a:defRPr sz="219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0341" y="2745461"/>
            <a:ext cx="11770610" cy="6313872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0341" y="9059328"/>
            <a:ext cx="11770610" cy="1633508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25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384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2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4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6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89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2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6612094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4" y="9103335"/>
            <a:ext cx="11770608" cy="1074703"/>
          </a:xfrm>
        </p:spPr>
        <p:txBody>
          <a:bodyPr anchor="b">
            <a:normAutofit/>
          </a:bodyPr>
          <a:lstStyle>
            <a:lvl1pPr algn="l">
              <a:defRPr sz="4267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40341" y="1300480"/>
            <a:ext cx="11770610" cy="690378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3" y="10178039"/>
            <a:ext cx="11770606" cy="936224"/>
          </a:xfrm>
        </p:spPr>
        <p:txBody>
          <a:bodyPr>
            <a:normAutofit/>
          </a:bodyPr>
          <a:lstStyle>
            <a:lvl1pPr marL="0" indent="0">
              <a:buNone/>
              <a:defRPr sz="2133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7981484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1" y="2745458"/>
            <a:ext cx="11770610" cy="3756942"/>
          </a:xfrm>
        </p:spPr>
        <p:txBody>
          <a:bodyPr/>
          <a:lstStyle>
            <a:lvl1pPr>
              <a:defRPr sz="853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1" y="6935893"/>
            <a:ext cx="11770610" cy="4479431"/>
          </a:xfrm>
        </p:spPr>
        <p:txBody>
          <a:bodyPr anchor="ctr"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7611370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0283" y="2745458"/>
            <a:ext cx="10668532" cy="4405806"/>
          </a:xfrm>
        </p:spPr>
        <p:txBody>
          <a:bodyPr/>
          <a:lstStyle>
            <a:lvl1pPr>
              <a:defRPr sz="853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574538" y="7151263"/>
            <a:ext cx="9708727" cy="648863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2489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1" y="8250135"/>
            <a:ext cx="11770610" cy="3178951"/>
          </a:xfrm>
        </p:spPr>
        <p:txBody>
          <a:bodyPr anchor="ctr"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198040" y="1841783"/>
            <a:ext cx="1069495" cy="3430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21689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443894" y="4956515"/>
            <a:ext cx="1069495" cy="3430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21689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9985609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0" y="5924411"/>
            <a:ext cx="11770612" cy="3134919"/>
          </a:xfrm>
        </p:spPr>
        <p:txBody>
          <a:bodyPr anchor="b"/>
          <a:lstStyle>
            <a:lvl1pPr algn="l">
              <a:defRPr sz="7111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40341" y="9059330"/>
            <a:ext cx="11770610" cy="1631573"/>
          </a:xfrm>
        </p:spPr>
        <p:txBody>
          <a:bodyPr anchor="t"/>
          <a:lstStyle>
            <a:lvl1pPr marL="0" indent="0" algn="l">
              <a:buNone/>
              <a:defRPr sz="3556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6809985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7467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4150" y="3756942"/>
            <a:ext cx="3930178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870178" y="5057422"/>
            <a:ext cx="3904149" cy="680644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79563" y="3756942"/>
            <a:ext cx="3916007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165487" y="5057422"/>
            <a:ext cx="3930082" cy="680644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02075" y="3756942"/>
            <a:ext cx="3910503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02075" y="5057422"/>
            <a:ext cx="3910503" cy="680644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969483" y="4045938"/>
            <a:ext cx="0" cy="75138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9285387" y="4045938"/>
            <a:ext cx="0" cy="75223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0634938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7467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0178" y="8061059"/>
            <a:ext cx="3921088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70178" y="4190435"/>
            <a:ext cx="3921088" cy="28899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870178" y="9153825"/>
            <a:ext cx="3921088" cy="125001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7186" y="8061059"/>
            <a:ext cx="3908384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187184" y="4190435"/>
            <a:ext cx="3908384" cy="28899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5185380" y="9153823"/>
            <a:ext cx="3913561" cy="125001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02075" y="8061059"/>
            <a:ext cx="3910503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502073" y="4190435"/>
            <a:ext cx="3910503" cy="28899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01910" y="9153819"/>
            <a:ext cx="3915682" cy="1250018"/>
          </a:xfrm>
        </p:spPr>
        <p:txBody>
          <a:bodyPr anchor="t"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969483" y="4045938"/>
            <a:ext cx="0" cy="75138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285387" y="4045938"/>
            <a:ext cx="0" cy="752238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3652036"/>
      </p:ext>
    </p:extLst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8625516"/>
      </p:ext>
    </p:extLst>
  </p:cSld>
  <p:clrMapOvr>
    <a:masterClrMapping/>
  </p:clrMapOvr>
  <p:hf sldNum="0"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075169" y="815814"/>
            <a:ext cx="2337410" cy="11048059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0178" y="1466226"/>
            <a:ext cx="9900110" cy="10397647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407986"/>
      </p:ext>
    </p:extLst>
  </p:cSld>
  <p:clrMapOvr>
    <a:masterClrMapping/>
  </p:clrMapOvr>
  <p:hf sldNum="0"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25334" y="7843838"/>
            <a:ext cx="11950096" cy="4330571"/>
          </a:xfrm>
        </p:spPr>
        <p:txBody>
          <a:bodyPr anchor="b">
            <a:noAutofit/>
          </a:bodyPr>
          <a:lstStyle>
            <a:lvl1pPr algn="r">
              <a:defRPr sz="10667" b="1" spc="1067" baseline="0">
                <a:solidFill>
                  <a:srgbClr val="013C4E"/>
                </a:solidFill>
                <a:latin typeface="Gill Sans MT" panose="020B0502020104020203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en-US" altLang="zh-TW" dirty="0"/>
              <a:t>Title</a:t>
            </a:r>
            <a:br>
              <a:rPr lang="en-US" altLang="zh-TW" dirty="0"/>
            </a:br>
            <a:r>
              <a:rPr lang="zh-TW" altLang="en-US" dirty="0"/>
              <a:t>給我三行</a:t>
            </a:r>
            <a:br>
              <a:rPr lang="en-US" altLang="zh-TW" dirty="0"/>
            </a:br>
            <a:r>
              <a:rPr lang="zh-TW" altLang="en-US" dirty="0"/>
              <a:t>越短越好 </a:t>
            </a:r>
            <a:r>
              <a:rPr lang="en-US" altLang="zh-TW" dirty="0"/>
              <a:t>please</a:t>
            </a:r>
            <a:endParaRPr lang="en-US" dirty="0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頁尾版面配置區 23"/>
          <p:cNvSpPr>
            <a:spLocks noGrp="1"/>
          </p:cNvSpPr>
          <p:nvPr>
            <p:ph type="ftr" sz="quarter" idx="12"/>
          </p:nvPr>
        </p:nvSpPr>
        <p:spPr>
          <a:xfrm rot="5400000">
            <a:off x="-2079542" y="4490406"/>
            <a:ext cx="9662515" cy="689705"/>
          </a:xfrm>
        </p:spPr>
        <p:txBody>
          <a:bodyPr/>
          <a:lstStyle>
            <a:lvl1pPr>
              <a:defRPr sz="4000">
                <a:solidFill>
                  <a:srgbClr val="4D4D4D"/>
                </a:solidFill>
              </a:defRPr>
            </a:lvl1pPr>
          </a:lstStyle>
          <a:p>
            <a:r>
              <a:rPr lang="it-IT" altLang="zh-TW" dirty="0"/>
              <a:t>2019 Computer Networks, Ai-Chun Pang</a:t>
            </a:r>
            <a:endParaRPr lang="en-US" dirty="0"/>
          </a:p>
        </p:txBody>
      </p:sp>
      <p:sp>
        <p:nvSpPr>
          <p:cNvPr id="26" name="文字版面配置區 25"/>
          <p:cNvSpPr>
            <a:spLocks noGrp="1"/>
          </p:cNvSpPr>
          <p:nvPr>
            <p:ph type="body" sz="quarter" idx="13" hasCustomPrompt="1"/>
          </p:nvPr>
        </p:nvSpPr>
        <p:spPr>
          <a:xfrm>
            <a:off x="3725789" y="5956664"/>
            <a:ext cx="11949641" cy="1606550"/>
          </a:xfrm>
        </p:spPr>
        <p:txBody>
          <a:bodyPr/>
          <a:lstStyle>
            <a:lvl1pPr marL="0" indent="0" algn="r">
              <a:buNone/>
              <a:defRPr>
                <a:solidFill>
                  <a:srgbClr val="4D4D4D"/>
                </a:solidFill>
              </a:defRPr>
            </a:lvl1pPr>
          </a:lstStyle>
          <a:p>
            <a:pPr lvl="0"/>
            <a:r>
              <a:rPr lang="zh-TW" altLang="en-US" dirty="0"/>
              <a:t>作者</a:t>
            </a:r>
            <a:r>
              <a:rPr lang="en-US" altLang="zh-TW" dirty="0"/>
              <a:t>/</a:t>
            </a:r>
            <a:r>
              <a:rPr lang="zh-TW" altLang="en-US" dirty="0"/>
              <a:t>作者名字</a:t>
            </a:r>
            <a:endParaRPr lang="en-US" altLang="zh-TW" dirty="0"/>
          </a:p>
          <a:p>
            <a:pPr lvl="0"/>
            <a:r>
              <a:rPr lang="zh-TW" altLang="en-US" dirty="0"/>
              <a:t>日期</a:t>
            </a:r>
            <a:r>
              <a:rPr lang="en-US" altLang="zh-TW" dirty="0"/>
              <a:t>/</a:t>
            </a:r>
            <a:r>
              <a:rPr lang="zh-TW" altLang="en-US" dirty="0"/>
              <a:t>日期時間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1453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D0E282-2A8E-4DCF-8B13-1852A3B671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7600" y="6334300"/>
            <a:ext cx="14020800" cy="4029241"/>
          </a:xfr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en-US" sz="10667" b="1" spc="1067" baseline="0">
                <a:solidFill>
                  <a:srgbClr val="013C4E"/>
                </a:solidFill>
                <a:latin typeface="Gill Sans MT" panose="020B0502020104020203" pitchFamily="34" charset="0"/>
                <a:ea typeface="微軟正黑體" panose="020B0604030504040204" pitchFamily="34" charset="-120"/>
              </a:defRPr>
            </a:lvl1pPr>
          </a:lstStyle>
          <a:p>
            <a:pPr lvl="0" algn="r"/>
            <a:r>
              <a:rPr lang="zh-TW" altLang="en-US" dirty="0"/>
              <a:t>按一下以編輯母片標</a:t>
            </a:r>
            <a:br>
              <a:rPr lang="en-US" altLang="zh-TW" dirty="0"/>
            </a:br>
            <a:r>
              <a:rPr lang="zh-TW" altLang="en-US" dirty="0"/>
              <a:t>題樣式</a:t>
            </a:r>
            <a:endParaRPr 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B0881B7-37A7-4197-8183-C5AF7D14EE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頁尾版面配置區 3">
            <a:extLst>
              <a:ext uri="{FF2B5EF4-FFF2-40B4-BE49-F238E27FC236}">
                <a16:creationId xmlns:a16="http://schemas.microsoft.com/office/drawing/2014/main" id="{A191C128-E90A-46A3-9E0B-A0B59792A2E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5400000">
            <a:off x="-1560182" y="1738193"/>
            <a:ext cx="3682096" cy="548609"/>
          </a:xfrm>
        </p:spPr>
        <p:txBody>
          <a:bodyPr/>
          <a:lstStyle>
            <a:lvl1pPr>
              <a:defRPr sz="1400"/>
            </a:lvl1pPr>
          </a:lstStyle>
          <a:p>
            <a:r>
              <a:rPr lang="it-IT" altLang="zh-TW"/>
              <a:t>2019 Computer Networks, Ai-Chun Pang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382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7528940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4" y="5426697"/>
            <a:ext cx="11770608" cy="3632634"/>
          </a:xfrm>
        </p:spPr>
        <p:txBody>
          <a:bodyPr anchor="b"/>
          <a:lstStyle>
            <a:lvl1pPr algn="l">
              <a:defRPr sz="7111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40341" y="9059330"/>
            <a:ext cx="11770610" cy="1631573"/>
          </a:xfrm>
        </p:spPr>
        <p:txBody>
          <a:bodyPr anchor="t"/>
          <a:lstStyle>
            <a:lvl1pPr marL="0" indent="0" algn="l">
              <a:buNone/>
              <a:defRPr sz="3556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7574870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1468" y="3907464"/>
            <a:ext cx="5863312" cy="7956410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1290" y="3898963"/>
            <a:ext cx="5863316" cy="7964909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3953640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1467" y="3612445"/>
            <a:ext cx="5863310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1468" y="4768427"/>
            <a:ext cx="5863312" cy="7095444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1292" y="3612445"/>
            <a:ext cx="5863312" cy="1092763"/>
          </a:xfrm>
        </p:spPr>
        <p:txBody>
          <a:bodyPr anchor="b">
            <a:noAutofit/>
          </a:bodyPr>
          <a:lstStyle>
            <a:lvl1pPr marL="0" indent="0">
              <a:buNone/>
              <a:defRPr sz="4267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1292" y="4768427"/>
            <a:ext cx="5863312" cy="7095444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44"/>
            </a:lvl2pPr>
            <a:lvl3pPr>
              <a:defRPr sz="248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5318253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5990646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2280329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0340" y="2745458"/>
            <a:ext cx="4535932" cy="2745458"/>
          </a:xfrm>
        </p:spPr>
        <p:txBody>
          <a:bodyPr anchor="b"/>
          <a:lstStyle>
            <a:lvl1pPr algn="l">
              <a:defRPr sz="4267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1151" y="2745458"/>
            <a:ext cx="6929801" cy="8669867"/>
          </a:xfrm>
        </p:spPr>
        <p:txBody>
          <a:bodyPr anchor="ctr">
            <a:normAutofit/>
          </a:bodyPr>
          <a:lstStyle>
            <a:lvl1pPr>
              <a:defRPr sz="3556"/>
            </a:lvl1pPr>
            <a:lvl2pPr>
              <a:defRPr sz="3200"/>
            </a:lvl2pPr>
            <a:lvl3pPr>
              <a:defRPr sz="2844"/>
            </a:lvl3pPr>
            <a:lvl4pPr>
              <a:defRPr sz="2489"/>
            </a:lvl4pPr>
            <a:lvl5pPr>
              <a:defRPr sz="2489"/>
            </a:lvl5pPr>
            <a:lvl6pPr>
              <a:defRPr sz="2489"/>
            </a:lvl6pPr>
            <a:lvl7pPr>
              <a:defRPr sz="2489"/>
            </a:lvl7pPr>
            <a:lvl8pPr>
              <a:defRPr sz="2489"/>
            </a:lvl8pPr>
            <a:lvl9pPr>
              <a:defRPr sz="2489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40" y="5934045"/>
            <a:ext cx="4535932" cy="5490914"/>
          </a:xfrm>
        </p:spPr>
        <p:txBody>
          <a:bodyPr/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1097609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8944" y="3516097"/>
            <a:ext cx="6792309" cy="2986303"/>
          </a:xfrm>
        </p:spPr>
        <p:txBody>
          <a:bodyPr anchor="b">
            <a:normAutofit/>
          </a:bodyPr>
          <a:lstStyle>
            <a:lvl1pPr algn="l">
              <a:defRPr sz="6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68476" y="2167467"/>
            <a:ext cx="4268311" cy="86698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40339" y="6935893"/>
            <a:ext cx="6781739" cy="2600960"/>
          </a:xfrm>
        </p:spPr>
        <p:txBody>
          <a:bodyPr>
            <a:normAutofit/>
          </a:bodyPr>
          <a:lstStyle>
            <a:lvl1pPr marL="0" indent="0">
              <a:buNone/>
              <a:defRPr sz="2489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6080989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11198990" y="3178951"/>
            <a:ext cx="5012267" cy="5346418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10115257" y="-866987"/>
            <a:ext cx="2844800" cy="3034453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11198990" y="11559822"/>
            <a:ext cx="1761067" cy="1878471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273757" y="5057422"/>
            <a:ext cx="7450667" cy="7947378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1492957" y="5490916"/>
            <a:ext cx="4199467" cy="4479431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13770034" y="0"/>
            <a:ext cx="1219200" cy="20848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1707" y="858487"/>
            <a:ext cx="12542898" cy="26558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1467" y="3892955"/>
            <a:ext cx="11931829" cy="7955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3265724" y="3481443"/>
            <a:ext cx="1878469" cy="40650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956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852757" y="6201868"/>
            <a:ext cx="7319315" cy="40650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956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it-IT" altLang="zh-TW" dirty="0"/>
              <a:t>2020 Computer Networks, Ai-Chun Pang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3806989" y="560804"/>
            <a:ext cx="1117890" cy="1455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98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8066D-7C3E-4DF4-8295-D66FFF632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80909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</p:sldLayoutIdLst>
  <p:hf sldNum="0" hdr="0" dt="0"/>
  <p:txStyles>
    <p:titleStyle>
      <a:lvl1pPr algn="l" defTabSz="812823" rtl="0" eaLnBrk="1" latinLnBrk="0" hangingPunct="1">
        <a:spcBef>
          <a:spcPct val="0"/>
        </a:spcBef>
        <a:buNone/>
        <a:defRPr sz="7467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09618" indent="-609618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556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320838" indent="-508015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2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2032061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44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2844884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3657706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4470531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5283353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6096178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6909000" indent="-406412" algn="l" defTabSz="812823" rtl="0" eaLnBrk="1" latinLnBrk="0" hangingPunct="1">
        <a:spcBef>
          <a:spcPts val="1778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89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823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647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470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296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118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943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765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590" algn="l" defTabSz="81282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earnopencv.com/install-opencv-3-4-4-on-ubuntu-16-04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open?id=1gcqg27bcu-WObaY9cYuo3-_xkl8TOGu1" TargetMode="External"/><Relationship Id="rId2" Type="http://schemas.openxmlformats.org/officeDocument/2006/relationships/hyperlink" Target="http://voip.csie.org/CN2019/data/CN-Ubuntu_16.04_x64.ova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wnload.virtualbox.org/virtualbox/6.0.2/VirtualBox-6.0.2-128162-Win.ex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beej.us/guide/bgnet/html/" TargetMode="External"/><Relationship Id="rId2" Type="http://schemas.openxmlformats.org/officeDocument/2006/relationships/hyperlink" Target="https://developer.ibm.com/articles/l-async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beej.us/guide/bgnet/html/multi/index.html" TargetMode="External"/><Relationship Id="rId2" Type="http://schemas.openxmlformats.org/officeDocument/2006/relationships/hyperlink" Target="https://beej-zhtw-gitbook.netdpi.net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voip.csie.org/CN2019/SocketExample/Makefil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Assignment 2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>
                <a:solidFill>
                  <a:srgbClr val="FFC000"/>
                </a:solidFill>
              </a:rPr>
              <a:t>CN2020</a:t>
            </a:r>
          </a:p>
        </p:txBody>
      </p:sp>
    </p:spTree>
    <p:extLst>
      <p:ext uri="{BB962C8B-B14F-4D97-AF65-F5344CB8AC3E}">
        <p14:creationId xmlns:p14="http://schemas.microsoft.com/office/powerpoint/2010/main" val="2674965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accent3"/>
                </a:solidFill>
              </a:rPr>
              <a:t>Environment</a:t>
            </a:r>
            <a:r>
              <a:rPr lang="zh-TW" altLang="en-US" dirty="0">
                <a:solidFill>
                  <a:schemeClr val="accent3"/>
                </a:solidFill>
              </a:rPr>
              <a:t> </a:t>
            </a:r>
            <a:r>
              <a:rPr lang="en-US" altLang="zh-TW" dirty="0">
                <a:solidFill>
                  <a:schemeClr val="accent3"/>
                </a:solidFill>
              </a:rPr>
              <a:t>Setup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904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689646-7D5D-4683-ABB0-0B14A5B98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Environment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47E774-706B-4B54-AD5A-05E1420DB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provide a VirtualBox environment for you to run our binary code and you can run Wireshark on this environment.</a:t>
            </a:r>
          </a:p>
          <a:p>
            <a:endParaRPr lang="en-US" dirty="0"/>
          </a:p>
          <a:p>
            <a:r>
              <a:rPr lang="en-US" dirty="0"/>
              <a:t>If you would like to setup the environment on your OS rather than our virtual machine, here is information of our environment </a:t>
            </a:r>
            <a:endParaRPr lang="en-US" b="1" dirty="0"/>
          </a:p>
          <a:p>
            <a:pPr lvl="1">
              <a:buFontTx/>
              <a:buChar char="-"/>
            </a:pPr>
            <a:r>
              <a:rPr lang="en-US" altLang="zh-TW" b="1" dirty="0">
                <a:solidFill>
                  <a:schemeClr val="accent3"/>
                </a:solidFill>
              </a:rPr>
              <a:t>Ubuntu 16.04 x64</a:t>
            </a:r>
          </a:p>
          <a:p>
            <a:pPr lvl="1">
              <a:buFontTx/>
              <a:buChar char="-"/>
            </a:pPr>
            <a:r>
              <a:rPr lang="en-US" altLang="zh-TW" b="1" dirty="0">
                <a:solidFill>
                  <a:schemeClr val="accent3"/>
                </a:solidFill>
              </a:rPr>
              <a:t>OpenCV 3.3.1 (will be also required in later Assignments)</a:t>
            </a:r>
          </a:p>
          <a:p>
            <a:pPr marL="0" indent="0">
              <a:buNone/>
            </a:pPr>
            <a:endParaRPr lang="en-US" altLang="zh-TW" dirty="0">
              <a:solidFill>
                <a:srgbClr val="C38669"/>
              </a:solidFill>
            </a:endParaRPr>
          </a:p>
          <a:p>
            <a:r>
              <a:rPr lang="en-US" altLang="zh-TW" dirty="0"/>
              <a:t>You can install OpenCV 3.3.1 by following the instruction </a:t>
            </a:r>
            <a:r>
              <a:rPr lang="en-US" altLang="zh-TW" dirty="0">
                <a:hlinkClick r:id="rId2"/>
              </a:rPr>
              <a:t>here</a:t>
            </a:r>
            <a:r>
              <a:rPr lang="en-US" altLang="zh-TW" dirty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244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9B5FB927-A188-47F2-BDF8-40B82E98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VirtualBox Setup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602F9CD9-8CBB-438D-97A9-4289C411D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15925" indent="-403225">
              <a:spcBef>
                <a:spcPts val="1000"/>
              </a:spcBef>
              <a:buChar char="●"/>
              <a:tabLst>
                <a:tab pos="416559" algn="l"/>
              </a:tabLst>
            </a:pPr>
            <a:r>
              <a:rPr lang="en-US" dirty="0"/>
              <a:t>Download the </a:t>
            </a:r>
            <a:r>
              <a:rPr lang="en-US" b="1" dirty="0">
                <a:solidFill>
                  <a:schemeClr val="accent3"/>
                </a:solidFill>
              </a:rPr>
              <a:t>VM</a:t>
            </a:r>
            <a:r>
              <a:rPr lang="en-US" dirty="0">
                <a:solidFill>
                  <a:srgbClr val="C38569"/>
                </a:solidFill>
              </a:rPr>
              <a:t> </a:t>
            </a:r>
            <a:r>
              <a:rPr lang="en-US" dirty="0"/>
              <a:t>from</a:t>
            </a:r>
          </a:p>
          <a:p>
            <a:pPr marL="748665" lvl="1" indent="-278765">
              <a:spcBef>
                <a:spcPts val="900"/>
              </a:spcBef>
              <a:buClr>
                <a:srgbClr val="4D4D4D"/>
              </a:buClr>
              <a:buChar char="-"/>
              <a:tabLst>
                <a:tab pos="749300" algn="l"/>
              </a:tabLst>
            </a:pPr>
            <a:r>
              <a:rPr lang="en-US" u="heavy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</a:t>
            </a:r>
            <a:r>
              <a:rPr lang="en-US" u="heavy" spc="-10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u="heavy" spc="-30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server</a:t>
            </a:r>
            <a:endParaRPr lang="en-US" dirty="0">
              <a:solidFill>
                <a:schemeClr val="accent3"/>
              </a:solidFill>
            </a:endParaRPr>
          </a:p>
          <a:p>
            <a:pPr marL="748665" lvl="1" indent="-278765">
              <a:spcBef>
                <a:spcPts val="900"/>
              </a:spcBef>
              <a:buClr>
                <a:srgbClr val="4D4D4D"/>
              </a:buClr>
              <a:buChar char="-"/>
              <a:tabLst>
                <a:tab pos="749300" algn="l"/>
              </a:tabLst>
            </a:pPr>
            <a:r>
              <a:rPr lang="en-US" u="heavy" dirty="0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 Google Drive</a:t>
            </a:r>
            <a:r>
              <a:rPr lang="en-US" u="heavy" dirty="0">
                <a:solidFill>
                  <a:srgbClr val="3A636C"/>
                </a:solidFill>
                <a:uFill>
                  <a:solidFill>
                    <a:srgbClr val="3A636C"/>
                  </a:solidFill>
                </a:uFill>
              </a:rPr>
              <a:t>,</a:t>
            </a:r>
            <a:endParaRPr lang="en-US" dirty="0"/>
          </a:p>
          <a:p>
            <a:pPr marL="415925" indent="-403225">
              <a:spcBef>
                <a:spcPts val="900"/>
              </a:spcBef>
              <a:buChar char="●"/>
              <a:tabLst>
                <a:tab pos="416559" algn="l"/>
              </a:tabLst>
            </a:pPr>
            <a:r>
              <a:rPr lang="en-US" dirty="0"/>
              <a:t>Install</a:t>
            </a:r>
            <a:r>
              <a:rPr lang="en-US" dirty="0">
                <a:solidFill>
                  <a:srgbClr val="3A636C"/>
                </a:solidFill>
              </a:rPr>
              <a:t> </a:t>
            </a:r>
            <a:r>
              <a:rPr lang="en-US" u="heavy" spc="-15" dirty="0" err="1">
                <a:solidFill>
                  <a:schemeClr val="accent3"/>
                </a:solidFill>
                <a:uFill>
                  <a:solidFill>
                    <a:srgbClr val="3A636C"/>
                  </a:solidFill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Virtualbox</a:t>
            </a:r>
            <a:r>
              <a:rPr lang="en-US" spc="-15" dirty="0">
                <a:solidFill>
                  <a:srgbClr val="3A636C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dirty="0"/>
              <a:t>(natively installed on the computers of</a:t>
            </a:r>
            <a:r>
              <a:rPr lang="en-US" spc="-35" dirty="0"/>
              <a:t> Lab R</a:t>
            </a:r>
            <a:r>
              <a:rPr lang="en-US" dirty="0"/>
              <a:t>204).</a:t>
            </a:r>
          </a:p>
        </p:txBody>
      </p:sp>
    </p:spTree>
    <p:extLst>
      <p:ext uri="{BB962C8B-B14F-4D97-AF65-F5344CB8AC3E}">
        <p14:creationId xmlns:p14="http://schemas.microsoft.com/office/powerpoint/2010/main" val="3270520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DCAAF-F4A3-46BA-8406-37B78E046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VirtualBox Setup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954AB8-60E1-46A4-B20D-8CFF2AF7B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15925" indent="-403225">
              <a:spcBef>
                <a:spcPts val="1000"/>
              </a:spcBef>
              <a:buChar char="●"/>
              <a:tabLst>
                <a:tab pos="416559" algn="l"/>
              </a:tabLst>
            </a:pPr>
            <a:r>
              <a:rPr lang="en-US" dirty="0"/>
              <a:t>Go to “</a:t>
            </a:r>
            <a:r>
              <a:rPr lang="en-US" b="1" dirty="0">
                <a:solidFill>
                  <a:schemeClr val="accent3"/>
                </a:solidFill>
              </a:rPr>
              <a:t>File</a:t>
            </a:r>
            <a:r>
              <a:rPr lang="en-US" dirty="0"/>
              <a:t>” and click “</a:t>
            </a:r>
            <a:r>
              <a:rPr lang="en-US" b="1" dirty="0">
                <a:solidFill>
                  <a:schemeClr val="accent3"/>
                </a:solidFill>
              </a:rPr>
              <a:t>Import</a:t>
            </a:r>
            <a:r>
              <a:rPr lang="en-US" b="1" dirty="0">
                <a:solidFill>
                  <a:srgbClr val="C38569"/>
                </a:solidFill>
              </a:rPr>
              <a:t> </a:t>
            </a:r>
            <a:r>
              <a:rPr lang="en-US" b="1" dirty="0">
                <a:solidFill>
                  <a:schemeClr val="accent3"/>
                </a:solidFill>
              </a:rPr>
              <a:t>Appliance</a:t>
            </a:r>
            <a:r>
              <a:rPr lang="en-US" dirty="0"/>
              <a:t>” to import the “</a:t>
            </a:r>
            <a:r>
              <a:rPr lang="en-US" b="1" dirty="0">
                <a:solidFill>
                  <a:schemeClr val="accent3"/>
                </a:solidFill>
              </a:rPr>
              <a:t>CN-Ubuntu_16.04_x64.ova</a:t>
            </a:r>
            <a:r>
              <a:rPr lang="en-US" dirty="0"/>
              <a:t>”</a:t>
            </a:r>
          </a:p>
          <a:p>
            <a:endParaRPr lang="en-US" dirty="0"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870BEF68-7670-4413-B908-3BEFDB45559F}"/>
              </a:ext>
            </a:extLst>
          </p:cNvPr>
          <p:cNvSpPr/>
          <p:nvPr/>
        </p:nvSpPr>
        <p:spPr>
          <a:xfrm>
            <a:off x="3412665" y="6097178"/>
            <a:ext cx="10097945" cy="64681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9545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DCAAF-F4A3-46BA-8406-37B78E046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VirtualBox Setup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954AB8-60E1-46A4-B20D-8CFF2AF7B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15925" indent="-403225">
              <a:spcBef>
                <a:spcPts val="100"/>
              </a:spcBef>
              <a:buChar char="●"/>
              <a:tabLst>
                <a:tab pos="416559" algn="l"/>
              </a:tabLst>
            </a:pPr>
            <a:r>
              <a:rPr lang="en-US" dirty="0"/>
              <a:t>Choose “</a:t>
            </a:r>
            <a:r>
              <a:rPr lang="en-US" altLang="zh-TW" b="1" dirty="0">
                <a:solidFill>
                  <a:schemeClr val="accent3"/>
                </a:solidFill>
              </a:rPr>
              <a:t>Ubuntu 16.04 x64</a:t>
            </a:r>
            <a:r>
              <a:rPr lang="en-US" dirty="0"/>
              <a:t>” and then start the machine.</a:t>
            </a:r>
          </a:p>
          <a:p>
            <a:endParaRPr 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B54281B6-C0CB-46C8-BA1F-CC92B0DE8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570" y="5085805"/>
            <a:ext cx="13154025" cy="747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051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Auxiliary</a:t>
            </a:r>
            <a:br>
              <a:rPr lang="en-US" dirty="0">
                <a:solidFill>
                  <a:schemeClr val="accent3"/>
                </a:solidFill>
              </a:rPr>
            </a:br>
            <a:r>
              <a:rPr lang="en-US" dirty="0">
                <a:solidFill>
                  <a:schemeClr val="accent3"/>
                </a:solidFill>
              </a:rPr>
              <a:t>Libraries</a:t>
            </a:r>
          </a:p>
        </p:txBody>
      </p:sp>
    </p:spTree>
    <p:extLst>
      <p:ext uri="{BB962C8B-B14F-4D97-AF65-F5344CB8AC3E}">
        <p14:creationId xmlns:p14="http://schemas.microsoft.com/office/powerpoint/2010/main" val="1466039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dirty="0" err="1"/>
              <a:t>SocketExample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		├── client.cpp                </a:t>
            </a:r>
          </a:p>
          <a:p>
            <a:pPr marL="0" indent="0">
              <a:buNone/>
            </a:pPr>
            <a:r>
              <a:rPr lang="en-US" altLang="en-US" dirty="0"/>
              <a:t>			├── server.cpp </a:t>
            </a:r>
          </a:p>
          <a:p>
            <a:pPr marL="0" indent="0">
              <a:buNone/>
            </a:pPr>
            <a:r>
              <a:rPr lang="en-US" altLang="en-US" dirty="0"/>
              <a:t>			├── </a:t>
            </a:r>
            <a:r>
              <a:rPr lang="en-US" altLang="en-US" dirty="0" err="1"/>
              <a:t>Makefile</a:t>
            </a:r>
            <a:r>
              <a:rPr lang="en-US" altLang="en-US" dirty="0"/>
              <a:t>                  </a:t>
            </a:r>
          </a:p>
          <a:p>
            <a:pPr marL="0" indent="0">
              <a:buNone/>
            </a:pPr>
            <a:r>
              <a:rPr lang="en-US" altLang="en-US" dirty="0"/>
              <a:t>			├── tmp.mpg</a:t>
            </a:r>
          </a:p>
          <a:p>
            <a:pPr marL="0" indent="0">
              <a:buNone/>
            </a:pPr>
            <a:r>
              <a:rPr lang="en-US" altLang="en-US" dirty="0"/>
              <a:t>			├── pthread.cpp</a:t>
            </a:r>
          </a:p>
          <a:p>
            <a:pPr marL="0" indent="0">
              <a:buNone/>
            </a:pPr>
            <a:r>
              <a:rPr lang="en-US" altLang="en-US" dirty="0"/>
              <a:t>			├── openCV.cpp                </a:t>
            </a:r>
          </a:p>
          <a:p>
            <a:pPr marL="0" indent="0">
              <a:buNone/>
            </a:pPr>
            <a:r>
              <a:rPr lang="en-US" altLang="en-US" dirty="0"/>
              <a:t>			└── </a:t>
            </a:r>
            <a:r>
              <a:rPr lang="en-US" altLang="en-US" dirty="0" err="1"/>
              <a:t>ffmpeg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					├── </a:t>
            </a:r>
            <a:r>
              <a:rPr lang="en-US" altLang="en-US" dirty="0" err="1"/>
              <a:t>ffmpeg.c</a:t>
            </a: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						├── ffmpeg_install.sh</a:t>
            </a:r>
          </a:p>
          <a:p>
            <a:pPr marL="0" indent="0">
              <a:buNone/>
            </a:pPr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Example code</a:t>
            </a:r>
            <a:endParaRPr lang="en-US" b="1" dirty="0"/>
          </a:p>
        </p:txBody>
      </p:sp>
      <p:sp>
        <p:nvSpPr>
          <p:cNvPr id="6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4293919" y="4178474"/>
            <a:ext cx="4107131" cy="2279476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8680204" y="4995046"/>
            <a:ext cx="60454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>
                <a:solidFill>
                  <a:srgbClr val="FF0000"/>
                </a:solidFill>
              </a:rPr>
              <a:t>// You have learned</a:t>
            </a:r>
            <a:endParaRPr lang="zh-TW" altLang="en-US" sz="4400" dirty="0">
              <a:solidFill>
                <a:srgbClr val="FF0000"/>
              </a:solidFill>
            </a:endParaRPr>
          </a:p>
        </p:txBody>
      </p:sp>
      <p:sp>
        <p:nvSpPr>
          <p:cNvPr id="8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4293919" y="7321724"/>
            <a:ext cx="7650431" cy="3860626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420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r>
              <a:rPr lang="en-US" altLang="zh-TW" dirty="0" err="1"/>
              <a:t>Pthead</a:t>
            </a:r>
            <a:r>
              <a:rPr lang="en-US" altLang="zh-TW" dirty="0"/>
              <a:t>, i.e., POSIX Thread, is used to implement multi-thread parallelization in POSIX environment.</a:t>
            </a:r>
          </a:p>
          <a:p>
            <a:r>
              <a:rPr lang="en-US" altLang="zh-TW" dirty="0"/>
              <a:t>You can use </a:t>
            </a:r>
            <a:r>
              <a:rPr lang="en-US" altLang="zh-TW" dirty="0" err="1"/>
              <a:t>pthread</a:t>
            </a:r>
            <a:r>
              <a:rPr lang="en-US" altLang="zh-TW" dirty="0"/>
              <a:t> to achieve multiple connections.</a:t>
            </a:r>
          </a:p>
          <a:p>
            <a:r>
              <a:rPr lang="en-US" altLang="zh-TW" dirty="0"/>
              <a:t>You don’t need to deal with synchronization issues, i.e., in our testcases, it won’t put a video with the same file name.</a:t>
            </a:r>
          </a:p>
          <a:p>
            <a:r>
              <a:rPr lang="en-US" altLang="zh-TW" dirty="0"/>
              <a:t>An example code in pthread.cpp</a:t>
            </a:r>
          </a:p>
          <a:p>
            <a:r>
              <a:rPr lang="en-US" altLang="zh-TW" dirty="0"/>
              <a:t>To compile with </a:t>
            </a:r>
            <a:r>
              <a:rPr lang="en-US" altLang="zh-TW" dirty="0" err="1"/>
              <a:t>Pthread</a:t>
            </a:r>
            <a:r>
              <a:rPr lang="en-US" altLang="zh-TW" dirty="0"/>
              <a:t>,</a:t>
            </a:r>
          </a:p>
          <a:p>
            <a:pPr marL="800100" indent="-400050">
              <a:buNone/>
            </a:pPr>
            <a:r>
              <a:rPr lang="en-US" altLang="en-US" dirty="0">
                <a:solidFill>
                  <a:srgbClr val="F6F3F1"/>
                </a:solidFill>
              </a:rPr>
              <a:t>$ g++ &lt;file name&gt; -o &lt;output name&gt; -</a:t>
            </a:r>
            <a:r>
              <a:rPr lang="en-US" altLang="en-US" dirty="0" err="1">
                <a:solidFill>
                  <a:srgbClr val="F6F3F1"/>
                </a:solidFill>
              </a:rPr>
              <a:t>pthread</a:t>
            </a:r>
            <a:endParaRPr lang="en-US" altLang="en-US" dirty="0">
              <a:solidFill>
                <a:srgbClr val="F6F3F1"/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891F4A-21B4-4065-AA40-0A82E25887AD}"/>
              </a:ext>
            </a:extLst>
          </p:cNvPr>
          <p:cNvSpPr/>
          <p:nvPr/>
        </p:nvSpPr>
        <p:spPr>
          <a:xfrm>
            <a:off x="1922780" y="9490494"/>
            <a:ext cx="12240161" cy="743752"/>
          </a:xfrm>
          <a:prstGeom prst="roundRect">
            <a:avLst>
              <a:gd name="adj" fmla="val 31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Pthread</a:t>
            </a:r>
            <a:endParaRPr 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2671558-FF50-4ED2-8FCB-E278740D25A7}"/>
              </a:ext>
            </a:extLst>
          </p:cNvPr>
          <p:cNvSpPr txBox="1"/>
          <p:nvPr/>
        </p:nvSpPr>
        <p:spPr>
          <a:xfrm>
            <a:off x="5117123" y="152986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建議先寫的版本</a:t>
            </a:r>
          </a:p>
        </p:txBody>
      </p:sp>
    </p:spTree>
    <p:extLst>
      <p:ext uri="{BB962C8B-B14F-4D97-AF65-F5344CB8AC3E}">
        <p14:creationId xmlns:p14="http://schemas.microsoft.com/office/powerpoint/2010/main" val="8882947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B65C90-2E27-4C63-9C7D-D969399F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3058" y="1595227"/>
            <a:ext cx="12533994" cy="1354450"/>
          </a:xfrm>
        </p:spPr>
        <p:txBody>
          <a:bodyPr/>
          <a:lstStyle/>
          <a:p>
            <a:r>
              <a:rPr lang="en-US" altLang="zh-TW" b="1" dirty="0"/>
              <a:t>select()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0ECCA1-E710-435A-AFF2-DBA0DF3FB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533994" cy="9072974"/>
          </a:xfrm>
        </p:spPr>
        <p:txBody>
          <a:bodyPr/>
          <a:lstStyle/>
          <a:p>
            <a:r>
              <a:rPr lang="en-US" dirty="0"/>
              <a:t>Select() provides you to supervise multiple sockets, telling you which is able to read or write, etc.</a:t>
            </a:r>
          </a:p>
          <a:p>
            <a:r>
              <a:rPr lang="en-US" dirty="0"/>
              <a:t>With select(), it is possible to achieve Asynchronous Blocking I/O.</a:t>
            </a:r>
          </a:p>
          <a:p>
            <a:r>
              <a:rPr lang="en-US" altLang="zh-TW" dirty="0"/>
              <a:t>For more details about I/O, you can go to </a:t>
            </a:r>
            <a:r>
              <a:rPr lang="en-US" altLang="zh-TW" dirty="0">
                <a:hlinkClick r:id="rId2"/>
              </a:rPr>
              <a:t>this website</a:t>
            </a:r>
            <a:r>
              <a:rPr lang="en-US" altLang="zh-TW" dirty="0"/>
              <a:t>.</a:t>
            </a:r>
            <a:br>
              <a:rPr lang="en-US" altLang="zh-TW" dirty="0"/>
            </a:br>
            <a:r>
              <a:rPr lang="en-US" altLang="zh-TW" b="1" u="sng" dirty="0">
                <a:solidFill>
                  <a:srgbClr val="C38669"/>
                </a:solidFill>
              </a:rPr>
              <a:t>(Report 4)</a:t>
            </a:r>
          </a:p>
          <a:p>
            <a:r>
              <a:rPr lang="en-US" dirty="0"/>
              <a:t>If you want to implement this assignment with select(), please refer to </a:t>
            </a:r>
            <a:r>
              <a:rPr lang="en-US" dirty="0">
                <a:hlinkClick r:id="rId3"/>
              </a:rPr>
              <a:t>this website</a:t>
            </a:r>
            <a:r>
              <a:rPr lang="en-US" dirty="0"/>
              <a:t>.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9751CC1-6F85-4833-982E-4A3028D61102}"/>
              </a:ext>
            </a:extLst>
          </p:cNvPr>
          <p:cNvSpPr txBox="1"/>
          <p:nvPr/>
        </p:nvSpPr>
        <p:spPr>
          <a:xfrm>
            <a:off x="5574323" y="2744136"/>
            <a:ext cx="999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監控各個</a:t>
            </a:r>
            <a:r>
              <a:rPr lang="en-US" altLang="zh-TW" sz="2400" dirty="0"/>
              <a:t>socket (</a:t>
            </a:r>
            <a:r>
              <a:rPr lang="zh-TW" altLang="en-US" sz="2400" dirty="0"/>
              <a:t>進階版，沒給</a:t>
            </a:r>
            <a:r>
              <a:rPr lang="en-US" altLang="zh-TW" sz="2400" dirty="0"/>
              <a:t>sample code </a:t>
            </a:r>
            <a:r>
              <a:rPr lang="zh-TW" altLang="en-US" sz="2400" dirty="0"/>
              <a:t>建議先寫出</a:t>
            </a:r>
            <a:r>
              <a:rPr lang="en-US" altLang="zh-TW" sz="2400" dirty="0" err="1"/>
              <a:t>pthread</a:t>
            </a:r>
            <a:r>
              <a:rPr lang="zh-TW" altLang="en-US" sz="2400" dirty="0"/>
              <a:t>版本</a:t>
            </a:r>
            <a:r>
              <a:rPr lang="en-US" altLang="zh-TW" sz="2400" dirty="0"/>
              <a:t>)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26306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1FFF60-8EDE-41A8-ADAB-E75CC46AC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select()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56614DE-53AB-418B-9D64-9DE5029E8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5" y="3461926"/>
            <a:ext cx="12329886" cy="897772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38669"/>
                </a:solidFill>
              </a:rPr>
              <a:t>Monitor </a:t>
            </a:r>
            <a:r>
              <a:rPr lang="en-US" altLang="en-US" dirty="0"/>
              <a:t>whether there is at least one </a:t>
            </a:r>
            <a:r>
              <a:rPr lang="en-US" altLang="en-US" dirty="0" err="1"/>
              <a:t>fd</a:t>
            </a:r>
            <a:r>
              <a:rPr lang="en-US" altLang="en-US" dirty="0"/>
              <a:t> available</a:t>
            </a:r>
          </a:p>
          <a:p>
            <a:pPr marL="0" indent="0">
              <a:buNone/>
            </a:pPr>
            <a:r>
              <a:rPr lang="en-US" sz="2800" dirty="0"/>
              <a:t>   #include &lt;</a:t>
            </a:r>
            <a:r>
              <a:rPr lang="en-US" sz="2800" dirty="0" err="1"/>
              <a:t>unistd.h</a:t>
            </a:r>
            <a:r>
              <a:rPr lang="en-US" sz="2800" dirty="0"/>
              <a:t>&gt;</a:t>
            </a:r>
            <a:br>
              <a:rPr lang="en-US" sz="2800" dirty="0"/>
            </a:br>
            <a:r>
              <a:rPr lang="en-US" sz="2800" dirty="0"/>
              <a:t>   </a:t>
            </a:r>
            <a:r>
              <a:rPr lang="en-US" altLang="en-US" sz="2800" dirty="0"/>
              <a:t>int select(int </a:t>
            </a:r>
            <a:r>
              <a:rPr lang="en-US" altLang="en-US" sz="2800" dirty="0" err="1"/>
              <a:t>nfds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*, </a:t>
            </a:r>
            <a:r>
              <a:rPr lang="en-US" altLang="en-US" sz="2800" dirty="0" err="1"/>
              <a:t>readfds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* </a:t>
            </a:r>
            <a:r>
              <a:rPr lang="en-US" altLang="en-US" sz="2800" dirty="0" err="1"/>
              <a:t>writefds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* </a:t>
            </a:r>
            <a:r>
              <a:rPr lang="en-US" altLang="en-US" sz="2800" dirty="0" err="1"/>
              <a:t>exceptfds</a:t>
            </a:r>
            <a:r>
              <a:rPr lang="en-US" altLang="en-US" sz="2800" dirty="0"/>
              <a:t>,       </a:t>
            </a:r>
            <a:br>
              <a:rPr lang="en-US" altLang="en-US" sz="2800" dirty="0"/>
            </a:br>
            <a:r>
              <a:rPr lang="en-US" altLang="en-US" sz="2800" dirty="0"/>
              <a:t>   struct </a:t>
            </a:r>
            <a:r>
              <a:rPr lang="en-US" altLang="en-US" sz="2800" dirty="0" err="1"/>
              <a:t>timeval</a:t>
            </a:r>
            <a:r>
              <a:rPr lang="en-US" altLang="en-US" sz="2800" dirty="0"/>
              <a:t>* timeout);     </a:t>
            </a:r>
            <a:r>
              <a:rPr lang="en-US" sz="2800" dirty="0"/>
              <a:t>//return : 1 if it’s success, -1 otherwise</a:t>
            </a:r>
          </a:p>
          <a:p>
            <a:r>
              <a:rPr lang="en-US" altLang="en-US" dirty="0" err="1"/>
              <a:t>nfds</a:t>
            </a:r>
            <a:r>
              <a:rPr lang="en-US" altLang="en-US" dirty="0"/>
              <a:t>: specifies number of file descriptors to monitor.</a:t>
            </a:r>
          </a:p>
          <a:p>
            <a:r>
              <a:rPr lang="en-US" altLang="en-US" dirty="0" err="1"/>
              <a:t>readfds</a:t>
            </a:r>
            <a:r>
              <a:rPr lang="en-US" altLang="en-US" dirty="0"/>
              <a:t>: specifies the pointer to read file descriptor list</a:t>
            </a:r>
          </a:p>
          <a:p>
            <a:r>
              <a:rPr lang="en-US" altLang="en-US" dirty="0" err="1"/>
              <a:t>writefds</a:t>
            </a:r>
            <a:r>
              <a:rPr lang="en-US" altLang="en-US" dirty="0"/>
              <a:t>: specifies the pointer to write file descriptor list</a:t>
            </a:r>
          </a:p>
          <a:p>
            <a:r>
              <a:rPr lang="en-US" altLang="en-US" dirty="0" err="1"/>
              <a:t>exceptfds</a:t>
            </a:r>
            <a:r>
              <a:rPr lang="en-US" altLang="en-US" dirty="0"/>
              <a:t>: specifies the pointer to error file descriptor list</a:t>
            </a:r>
          </a:p>
          <a:p>
            <a:r>
              <a:rPr lang="en-US" altLang="en-US" dirty="0"/>
              <a:t>timeout: deadline for select().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9DB2895-CEE4-4060-B69F-C60F0B67C756}"/>
              </a:ext>
            </a:extLst>
          </p:cNvPr>
          <p:cNvSpPr/>
          <p:nvPr/>
        </p:nvSpPr>
        <p:spPr>
          <a:xfrm>
            <a:off x="1963055" y="4095207"/>
            <a:ext cx="12329887" cy="1543593"/>
          </a:xfrm>
          <a:prstGeom prst="roundRect">
            <a:avLst>
              <a:gd name="adj" fmla="val 5088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649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8AA9F-A2C8-4748-A7E2-8F65B42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spc="2060" dirty="0">
                <a:solidFill>
                  <a:srgbClr val="FFC000"/>
                </a:solidFill>
                <a:latin typeface="Gill Sans MT"/>
              </a:rPr>
              <a:t>Assignment 2</a:t>
            </a:r>
            <a:br>
              <a:rPr lang="en-US" sz="9600" spc="2060" dirty="0">
                <a:solidFill>
                  <a:srgbClr val="FFC000"/>
                </a:solidFill>
                <a:latin typeface="Gill Sans MT"/>
              </a:rPr>
            </a:br>
            <a:r>
              <a:rPr lang="en-US" sz="9600" spc="2060" dirty="0">
                <a:solidFill>
                  <a:srgbClr val="FFC000"/>
                </a:solidFill>
                <a:latin typeface="Gill Sans MT"/>
              </a:rPr>
              <a:t>Announcement</a:t>
            </a:r>
          </a:p>
        </p:txBody>
      </p:sp>
    </p:spTree>
    <p:extLst>
      <p:ext uri="{BB962C8B-B14F-4D97-AF65-F5344CB8AC3E}">
        <p14:creationId xmlns:p14="http://schemas.microsoft.com/office/powerpoint/2010/main" val="8296649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1FFF60-8EDE-41A8-ADAB-E75CC46AC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select()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56614DE-53AB-418B-9D64-9DE5029E8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5" y="3461926"/>
            <a:ext cx="12329886" cy="89777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800" dirty="0"/>
              <a:t>    void FD_SET(int </a:t>
            </a:r>
            <a:r>
              <a:rPr lang="en-US" altLang="en-US" sz="2800" dirty="0" err="1"/>
              <a:t>fd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 </a:t>
            </a:r>
            <a:br>
              <a:rPr lang="en-US" altLang="en-US" sz="2800" dirty="0"/>
            </a:br>
            <a:r>
              <a:rPr lang="en-US" altLang="en-US" sz="2800" dirty="0"/>
              <a:t>    void FD_CLR(int </a:t>
            </a:r>
            <a:r>
              <a:rPr lang="en-US" altLang="en-US" sz="2800" dirty="0" err="1"/>
              <a:t>fd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</a:t>
            </a:r>
            <a:br>
              <a:rPr lang="en-US" altLang="en-US" sz="2800" dirty="0"/>
            </a:br>
            <a:r>
              <a:rPr lang="en-US" altLang="en-US" sz="2800" dirty="0"/>
              <a:t>    int FD_ISSET(int </a:t>
            </a:r>
            <a:r>
              <a:rPr lang="en-US" altLang="en-US" sz="2800" dirty="0" err="1"/>
              <a:t>fd</a:t>
            </a:r>
            <a:r>
              <a:rPr lang="en-US" altLang="en-US" sz="2800" dirty="0"/>
              <a:t>, 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  // return: 1 if it’s available, else: 0</a:t>
            </a:r>
            <a:br>
              <a:rPr lang="en-US" altLang="en-US" sz="2800" dirty="0"/>
            </a:br>
            <a:r>
              <a:rPr lang="en-US" altLang="en-US" sz="2800" dirty="0"/>
              <a:t>    void FD_ZERO(</a:t>
            </a:r>
            <a:r>
              <a:rPr lang="en-US" altLang="en-US" sz="2800" dirty="0" err="1"/>
              <a:t>fd_set</a:t>
            </a:r>
            <a:r>
              <a:rPr lang="en-US" altLang="en-US" sz="2800" dirty="0"/>
              <a:t> *set);</a:t>
            </a:r>
          </a:p>
          <a:p>
            <a:r>
              <a:rPr lang="en-US" altLang="en-US" dirty="0"/>
              <a:t>FD_SET: </a:t>
            </a:r>
            <a:r>
              <a:rPr lang="en-US" altLang="zh-TW" dirty="0"/>
              <a:t>Add the file descriptor into the set</a:t>
            </a:r>
          </a:p>
          <a:p>
            <a:r>
              <a:rPr lang="en-US" altLang="en-US" dirty="0"/>
              <a:t>FD_CLR: Remove the file descriptor from the set</a:t>
            </a:r>
          </a:p>
          <a:p>
            <a:r>
              <a:rPr lang="en-US" altLang="en-US" dirty="0"/>
              <a:t>FD_ISSET: Check if the file descriptor is available</a:t>
            </a:r>
          </a:p>
          <a:p>
            <a:r>
              <a:rPr lang="en-US" altLang="en-US" dirty="0"/>
              <a:t>FD_ZERO: Clear the set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9DB2895-CEE4-4060-B69F-C60F0B67C756}"/>
              </a:ext>
            </a:extLst>
          </p:cNvPr>
          <p:cNvSpPr/>
          <p:nvPr/>
        </p:nvSpPr>
        <p:spPr>
          <a:xfrm>
            <a:off x="1963055" y="3461927"/>
            <a:ext cx="12329887" cy="1874844"/>
          </a:xfrm>
          <a:prstGeom prst="roundRect">
            <a:avLst>
              <a:gd name="adj" fmla="val 5088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9186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r>
              <a:rPr lang="en-US" altLang="zh-TW" dirty="0"/>
              <a:t>Is an opensource library for computer vision.</a:t>
            </a:r>
          </a:p>
          <a:p>
            <a:r>
              <a:rPr lang="en-US" altLang="zh-TW" dirty="0"/>
              <a:t>Mat is an image container to load an image so that you can easy to do image processing, recognition, etc.</a:t>
            </a:r>
          </a:p>
          <a:p>
            <a:r>
              <a:rPr lang="en-US" altLang="en-US" dirty="0"/>
              <a:t>In this assignment, we use this library to get frames from videos on server, and show frames on client.</a:t>
            </a:r>
          </a:p>
          <a:p>
            <a:r>
              <a:rPr lang="en-US" altLang="en-US" dirty="0"/>
              <a:t>An example code in openCV.cpp.</a:t>
            </a:r>
            <a:r>
              <a:rPr lang="zh-TW" altLang="en-US" dirty="0"/>
              <a:t> </a:t>
            </a:r>
            <a:r>
              <a:rPr lang="en-US" altLang="zh-TW" dirty="0"/>
              <a:t>tmp.mpg is an .mpg video file if you need.</a:t>
            </a:r>
            <a:endParaRPr lang="en-US" altLang="en-US" dirty="0"/>
          </a:p>
          <a:p>
            <a:r>
              <a:rPr lang="en-US" altLang="en-US" dirty="0"/>
              <a:t>To compile code with OpenCV,</a:t>
            </a:r>
          </a:p>
          <a:p>
            <a:pPr marL="742950" indent="-342900">
              <a:buNone/>
            </a:pPr>
            <a:r>
              <a:rPr lang="en-US" altLang="en-US" dirty="0">
                <a:solidFill>
                  <a:srgbClr val="F6F3F1"/>
                </a:solidFill>
              </a:rPr>
              <a:t>$ g++ &lt;file name&gt; -o &lt;output name&gt; \</a:t>
            </a:r>
            <a:br>
              <a:rPr lang="en-US" altLang="en-US" dirty="0">
                <a:solidFill>
                  <a:srgbClr val="F6F3F1"/>
                </a:solidFill>
              </a:rPr>
            </a:br>
            <a:r>
              <a:rPr lang="en-US" altLang="en-US" dirty="0">
                <a:solidFill>
                  <a:srgbClr val="F6F3F1"/>
                </a:solidFill>
              </a:rPr>
              <a:t>`pkg-config –</a:t>
            </a:r>
            <a:r>
              <a:rPr lang="en-US" altLang="en-US" dirty="0" err="1">
                <a:solidFill>
                  <a:srgbClr val="F6F3F1"/>
                </a:solidFill>
              </a:rPr>
              <a:t>cflags</a:t>
            </a:r>
            <a:r>
              <a:rPr lang="en-US" altLang="en-US" dirty="0">
                <a:solidFill>
                  <a:srgbClr val="F6F3F1"/>
                </a:solidFill>
              </a:rPr>
              <a:t> –libs </a:t>
            </a:r>
            <a:r>
              <a:rPr lang="en-US" altLang="en-US" dirty="0" err="1">
                <a:solidFill>
                  <a:srgbClr val="F6F3F1"/>
                </a:solidFill>
              </a:rPr>
              <a:t>opencv</a:t>
            </a:r>
            <a:r>
              <a:rPr lang="en-US" altLang="en-US" dirty="0">
                <a:solidFill>
                  <a:srgbClr val="F6F3F1"/>
                </a:solidFill>
              </a:rPr>
              <a:t>`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2007919" y="9455324"/>
            <a:ext cx="12240161" cy="1327217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OpenCV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06A850C-95B5-4135-9646-96ABBEDABFFC}"/>
              </a:ext>
            </a:extLst>
          </p:cNvPr>
          <p:cNvSpPr txBox="1"/>
          <p:nvPr/>
        </p:nvSpPr>
        <p:spPr>
          <a:xfrm>
            <a:off x="5574322" y="1406769"/>
            <a:ext cx="2553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建議先寫的版本</a:t>
            </a:r>
          </a:p>
        </p:txBody>
      </p:sp>
    </p:spTree>
    <p:extLst>
      <p:ext uri="{BB962C8B-B14F-4D97-AF65-F5344CB8AC3E}">
        <p14:creationId xmlns:p14="http://schemas.microsoft.com/office/powerpoint/2010/main" val="3650173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r>
              <a:rPr lang="en-US" altLang="zh-TW" dirty="0"/>
              <a:t>Is an opensource library for encoding / decoding video and radio.</a:t>
            </a:r>
          </a:p>
          <a:p>
            <a:r>
              <a:rPr lang="en-US" altLang="zh-TW" dirty="0" err="1"/>
              <a:t>AVPacket</a:t>
            </a:r>
            <a:r>
              <a:rPr lang="en-US" altLang="zh-TW" dirty="0"/>
              <a:t> is the slices of data, so that we can use </a:t>
            </a:r>
            <a:r>
              <a:rPr lang="en-US" altLang="zh-TW" dirty="0" err="1"/>
              <a:t>AVCodec</a:t>
            </a:r>
            <a:r>
              <a:rPr lang="en-US" altLang="zh-TW" dirty="0"/>
              <a:t> to decode </a:t>
            </a:r>
            <a:r>
              <a:rPr lang="en-US" altLang="zh-TW" dirty="0" err="1"/>
              <a:t>AVPacket</a:t>
            </a:r>
            <a:r>
              <a:rPr lang="en-US" altLang="zh-TW" dirty="0"/>
              <a:t> into frame.</a:t>
            </a:r>
          </a:p>
          <a:p>
            <a:r>
              <a:rPr lang="en-US" altLang="en-US" dirty="0"/>
              <a:t>In this assignment, we use this library to get </a:t>
            </a:r>
            <a:r>
              <a:rPr lang="en-US" altLang="zh-TW" dirty="0" err="1"/>
              <a:t>AVPacket</a:t>
            </a:r>
            <a:r>
              <a:rPr lang="en-US" altLang="zh-TW" dirty="0"/>
              <a:t> and </a:t>
            </a:r>
            <a:r>
              <a:rPr lang="en-US" altLang="zh-TW" dirty="0" err="1"/>
              <a:t>AVCodec</a:t>
            </a:r>
            <a:r>
              <a:rPr lang="en-US" altLang="en-US" dirty="0"/>
              <a:t> from videos on server, and Using them to decode into frames and showing on client.</a:t>
            </a:r>
          </a:p>
          <a:p>
            <a:r>
              <a:rPr lang="en-US" altLang="en-US" dirty="0"/>
              <a:t>An example code in </a:t>
            </a:r>
            <a:r>
              <a:rPr lang="en-US" altLang="en-US" dirty="0" err="1"/>
              <a:t>ffmpeg.c</a:t>
            </a:r>
            <a:r>
              <a:rPr lang="en-US" altLang="en-US" dirty="0"/>
              <a:t>, ffmpeg_install.sh is a script to install </a:t>
            </a:r>
            <a:r>
              <a:rPr lang="en-US" altLang="en-US" dirty="0" err="1"/>
              <a:t>ffmpeg</a:t>
            </a:r>
            <a:r>
              <a:rPr lang="en-US" altLang="en-US" dirty="0"/>
              <a:t> lib.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err="1"/>
              <a:t>FFmpeg</a:t>
            </a:r>
            <a:endParaRPr lang="en-US" b="1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ECF466B-2C94-4F71-99FC-78B16F0AD030}"/>
              </a:ext>
            </a:extLst>
          </p:cNvPr>
          <p:cNvSpPr txBox="1"/>
          <p:nvPr/>
        </p:nvSpPr>
        <p:spPr>
          <a:xfrm>
            <a:off x="5345723" y="1439127"/>
            <a:ext cx="628409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600" dirty="0"/>
              <a:t>先壓縮再解碼，加速傳輸</a:t>
            </a:r>
            <a:r>
              <a:rPr lang="en-US" altLang="zh-TW" sz="2600" dirty="0"/>
              <a:t>(</a:t>
            </a:r>
            <a:r>
              <a:rPr lang="zh-TW" altLang="en-US" sz="2600" dirty="0"/>
              <a:t>困難版，多</a:t>
            </a:r>
            <a:r>
              <a:rPr lang="en-US" altLang="zh-TW" sz="2600" dirty="0"/>
              <a:t>5</a:t>
            </a:r>
            <a:r>
              <a:rPr lang="zh-TW" altLang="en-US" sz="2600" dirty="0"/>
              <a:t>分</a:t>
            </a:r>
            <a:r>
              <a:rPr lang="en-US" altLang="zh-TW" sz="2600" dirty="0"/>
              <a:t>)</a:t>
            </a:r>
            <a:endParaRPr lang="zh-TW" altLang="en-US" sz="2600" dirty="0"/>
          </a:p>
        </p:txBody>
      </p:sp>
    </p:spTree>
    <p:extLst>
      <p:ext uri="{BB962C8B-B14F-4D97-AF65-F5344CB8AC3E}">
        <p14:creationId xmlns:p14="http://schemas.microsoft.com/office/powerpoint/2010/main" val="6859678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$ bash </a:t>
            </a:r>
            <a:r>
              <a:rPr lang="en-US" altLang="en-US" dirty="0"/>
              <a:t>ffmpeg_install.sh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en-US" dirty="0" err="1"/>
              <a:t>ffmpeg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├── </a:t>
            </a:r>
            <a:r>
              <a:rPr lang="en-US" altLang="en-US" dirty="0" err="1"/>
              <a:t>ffmpeg.c</a:t>
            </a: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	├── ffmpeg_install.sh</a:t>
            </a:r>
          </a:p>
          <a:p>
            <a:pPr marL="0" indent="0">
              <a:buNone/>
            </a:pPr>
            <a:r>
              <a:rPr lang="en-US" altLang="en-US" dirty="0"/>
              <a:t>	└── </a:t>
            </a:r>
            <a:r>
              <a:rPr lang="en-US" altLang="en-US" dirty="0" err="1"/>
              <a:t>ffmpeg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		└── ffmpeg3.3/</a:t>
            </a:r>
          </a:p>
          <a:p>
            <a:pPr marL="0" indent="0">
              <a:buNone/>
            </a:pPr>
            <a:r>
              <a:rPr lang="en-US" altLang="en-US" dirty="0"/>
              <a:t>					├── </a:t>
            </a:r>
            <a:r>
              <a:rPr lang="en-US" altLang="en-US" dirty="0" err="1">
                <a:solidFill>
                  <a:srgbClr val="FF0000"/>
                </a:solidFill>
              </a:rPr>
              <a:t>ffmpeg</a:t>
            </a:r>
            <a:r>
              <a:rPr lang="en-US" altLang="en-US" dirty="0">
                <a:solidFill>
                  <a:srgbClr val="FF0000"/>
                </a:solidFill>
              </a:rPr>
              <a:t>-lib/</a:t>
            </a:r>
          </a:p>
          <a:p>
            <a:pPr marL="0" indent="0">
              <a:buNone/>
            </a:pPr>
            <a:r>
              <a:rPr lang="en-US" altLang="en-US" dirty="0"/>
              <a:t>					└── many </a:t>
            </a:r>
            <a:r>
              <a:rPr lang="en-US" altLang="en-US" dirty="0" err="1"/>
              <a:t>many</a:t>
            </a:r>
            <a:r>
              <a:rPr lang="en-US" altLang="en-US" dirty="0"/>
              <a:t> other files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Installation</a:t>
            </a:r>
            <a:endParaRPr lang="en-US" b="1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1963057" y="3149774"/>
            <a:ext cx="12240161" cy="1327217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6501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 err="1"/>
              <a:t>ffmpeg</a:t>
            </a:r>
            <a:r>
              <a:rPr lang="en-US" altLang="en-US" dirty="0"/>
              <a:t>/</a:t>
            </a:r>
          </a:p>
          <a:p>
            <a:pPr marL="0" indent="0">
              <a:buNone/>
            </a:pPr>
            <a:r>
              <a:rPr lang="en-US" altLang="en-US" dirty="0"/>
              <a:t>	├── </a:t>
            </a:r>
            <a:r>
              <a:rPr lang="en-US" altLang="en-US" dirty="0" err="1"/>
              <a:t>ffmpeg.c</a:t>
            </a: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	├── </a:t>
            </a:r>
            <a:r>
              <a:rPr lang="en-US" altLang="en-US" dirty="0" err="1">
                <a:solidFill>
                  <a:srgbClr val="FF0000"/>
                </a:solidFill>
              </a:rPr>
              <a:t>ffmpeg</a:t>
            </a:r>
            <a:r>
              <a:rPr lang="en-US" altLang="en-US" dirty="0">
                <a:solidFill>
                  <a:srgbClr val="FF0000"/>
                </a:solidFill>
              </a:rPr>
              <a:t>-lib/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zh-TW" dirty="0"/>
              <a:t>$ export LD_LIBRARY_PATH=</a:t>
            </a:r>
            <a:r>
              <a:rPr lang="en-US" altLang="zh-TW" dirty="0" err="1"/>
              <a:t>ffmpeg</a:t>
            </a:r>
            <a:r>
              <a:rPr lang="en-US" altLang="zh-TW" dirty="0"/>
              <a:t>-lib/lib</a:t>
            </a:r>
          </a:p>
          <a:p>
            <a:pPr marL="0" indent="0">
              <a:buNone/>
            </a:pPr>
            <a:r>
              <a:rPr lang="en-US" altLang="zh-TW" dirty="0"/>
              <a:t>$ </a:t>
            </a:r>
            <a:r>
              <a:rPr lang="en-US" altLang="zh-TW" dirty="0" err="1"/>
              <a:t>gcc</a:t>
            </a:r>
            <a:r>
              <a:rPr lang="en-US" altLang="zh-TW" dirty="0"/>
              <a:t> -I </a:t>
            </a:r>
            <a:r>
              <a:rPr lang="en-US" altLang="zh-TW" dirty="0" err="1"/>
              <a:t>ffmpeg</a:t>
            </a:r>
            <a:r>
              <a:rPr lang="en-US" altLang="zh-TW" dirty="0"/>
              <a:t>-lib/</a:t>
            </a:r>
            <a:r>
              <a:rPr lang="en-US" altLang="zh-TW" dirty="0" err="1"/>
              <a:t>inc</a:t>
            </a:r>
            <a:r>
              <a:rPr lang="en-US" altLang="zh-TW" dirty="0"/>
              <a:t> </a:t>
            </a:r>
            <a:r>
              <a:rPr lang="en-US" altLang="zh-TW" dirty="0" err="1"/>
              <a:t>ffmpeg.c</a:t>
            </a:r>
            <a:r>
              <a:rPr lang="en-US" altLang="zh-TW" dirty="0"/>
              <a:t> -L </a:t>
            </a:r>
            <a:r>
              <a:rPr lang="en-US" altLang="zh-TW" dirty="0" err="1"/>
              <a:t>ffmpeg</a:t>
            </a:r>
            <a:r>
              <a:rPr lang="en-US" altLang="zh-TW" dirty="0"/>
              <a:t>-lib/lib -</a:t>
            </a:r>
            <a:r>
              <a:rPr lang="en-US" altLang="zh-TW" dirty="0" err="1"/>
              <a:t>lavdevice</a:t>
            </a:r>
            <a:r>
              <a:rPr lang="en-US" altLang="zh-TW" dirty="0"/>
              <a:t> -</a:t>
            </a:r>
            <a:r>
              <a:rPr lang="en-US" altLang="zh-TW" dirty="0" err="1"/>
              <a:t>lavfilter</a:t>
            </a:r>
            <a:r>
              <a:rPr lang="en-US" altLang="zh-TW" dirty="0"/>
              <a:t> -</a:t>
            </a:r>
            <a:r>
              <a:rPr lang="en-US" altLang="zh-TW" dirty="0" err="1"/>
              <a:t>lavformat</a:t>
            </a:r>
            <a:r>
              <a:rPr lang="en-US" altLang="zh-TW" dirty="0"/>
              <a:t> -</a:t>
            </a:r>
            <a:r>
              <a:rPr lang="en-US" altLang="zh-TW" dirty="0" err="1"/>
              <a:t>lavcodec</a:t>
            </a:r>
            <a:r>
              <a:rPr lang="en-US" altLang="zh-TW" dirty="0"/>
              <a:t> -</a:t>
            </a:r>
            <a:r>
              <a:rPr lang="en-US" altLang="zh-TW" dirty="0" err="1"/>
              <a:t>lswresample</a:t>
            </a:r>
            <a:r>
              <a:rPr lang="en-US" altLang="zh-TW" dirty="0"/>
              <a:t> -</a:t>
            </a:r>
            <a:r>
              <a:rPr lang="en-US" altLang="zh-TW" dirty="0" err="1"/>
              <a:t>lswscale</a:t>
            </a:r>
            <a:r>
              <a:rPr lang="en-US" altLang="zh-TW" dirty="0"/>
              <a:t> -</a:t>
            </a:r>
            <a:r>
              <a:rPr lang="en-US" altLang="zh-TW" dirty="0" err="1"/>
              <a:t>lavutil</a:t>
            </a:r>
            <a:r>
              <a:rPr lang="en-US" altLang="zh-TW" dirty="0"/>
              <a:t> -o </a:t>
            </a:r>
            <a:r>
              <a:rPr lang="en-US" altLang="zh-TW" dirty="0" err="1"/>
              <a:t>ffmpeg.out</a:t>
            </a:r>
            <a:endParaRPr lang="en-US" altLang="zh-TW" dirty="0"/>
          </a:p>
          <a:p>
            <a:pPr marL="0" indent="0">
              <a:buNone/>
            </a:pPr>
            <a:br>
              <a:rPr lang="en-US" altLang="zh-TW" dirty="0"/>
            </a:br>
            <a:endParaRPr lang="en-US" altLang="zh-TW" dirty="0"/>
          </a:p>
          <a:p>
            <a:pPr marL="0" indent="0">
              <a:buNone/>
            </a:pPr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Compile</a:t>
            </a:r>
            <a:endParaRPr lang="en-US" b="1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91494E3-357E-4F24-A6C1-337DA6804047}"/>
              </a:ext>
            </a:extLst>
          </p:cNvPr>
          <p:cNvSpPr/>
          <p:nvPr/>
        </p:nvSpPr>
        <p:spPr>
          <a:xfrm>
            <a:off x="1963057" y="6419850"/>
            <a:ext cx="12240161" cy="2781300"/>
          </a:xfrm>
          <a:prstGeom prst="roundRect">
            <a:avLst>
              <a:gd name="adj" fmla="val 14854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509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198-F7B4-0B4B-AAAF-D8BB5FD7D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370163" cy="8516714"/>
          </a:xfrm>
        </p:spPr>
        <p:txBody>
          <a:bodyPr/>
          <a:lstStyle/>
          <a:p>
            <a:endParaRPr lang="en-US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5B755-DEAB-C547-88F2-B9AD0967A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err="1"/>
              <a:t>FFmpeg</a:t>
            </a:r>
            <a:endParaRPr lang="en-US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46" y="3079749"/>
            <a:ext cx="15370984" cy="848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5803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FD83F1-A8C7-4999-AC18-669C8D84F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3057" y="1595227"/>
            <a:ext cx="12686393" cy="1354450"/>
          </a:xfrm>
        </p:spPr>
        <p:txBody>
          <a:bodyPr/>
          <a:lstStyle/>
          <a:p>
            <a:r>
              <a:rPr lang="en-US" b="1" dirty="0"/>
              <a:t>Reference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B8B9CD-7410-4B66-ADAB-3E9766A87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461926"/>
            <a:ext cx="12686394" cy="8863424"/>
          </a:xfrm>
        </p:spPr>
        <p:txBody>
          <a:bodyPr/>
          <a:lstStyle/>
          <a:p>
            <a:r>
              <a:rPr lang="en-US" dirty="0">
                <a:hlinkClick r:id="rId2"/>
              </a:rPr>
              <a:t>Beej’s Guide to Network Programming (</a:t>
            </a:r>
            <a:r>
              <a:rPr lang="zh-TW" altLang="en-US" dirty="0">
                <a:hlinkClick r:id="rId2"/>
              </a:rPr>
              <a:t>中文</a:t>
            </a:r>
            <a:r>
              <a:rPr lang="en-US" dirty="0">
                <a:hlinkClick r:id="rId2"/>
              </a:rPr>
              <a:t>)</a:t>
            </a:r>
            <a:endParaRPr lang="en-US" dirty="0"/>
          </a:p>
          <a:p>
            <a:r>
              <a:rPr lang="en-US" dirty="0">
                <a:hlinkClick r:id="rId3"/>
              </a:rPr>
              <a:t>Beej’s Guide to Network Programming (</a:t>
            </a:r>
            <a:r>
              <a:rPr lang="en-US" altLang="zh-TW" dirty="0">
                <a:hlinkClick r:id="rId3"/>
              </a:rPr>
              <a:t>English</a:t>
            </a:r>
            <a:r>
              <a:rPr lang="en-US" dirty="0">
                <a:hlinkClick r:id="rId3"/>
              </a:rPr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139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275364-52D2-4FB8-A6A6-C90348C08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10348913" algn="l"/>
              </a:tabLst>
            </a:pPr>
            <a:r>
              <a:rPr lang="en-US" altLang="zh-TW" b="1" dirty="0"/>
              <a:t>Specification (1/4)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2B102A-ECBD-49B1-80F4-E6023FACB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28791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this assignment, you need to implement a simple </a:t>
            </a:r>
            <a:r>
              <a:rPr lang="en-US" altLang="en-US" dirty="0"/>
              <a:t>Network Storage </a:t>
            </a:r>
            <a:r>
              <a:rPr lang="en-US" altLang="zh-TW" dirty="0"/>
              <a:t>System</a:t>
            </a:r>
            <a:r>
              <a:rPr lang="en-US" dirty="0"/>
              <a:t>, with these functions: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Client can </a:t>
            </a:r>
            <a:r>
              <a:rPr lang="en-US" b="1" dirty="0">
                <a:solidFill>
                  <a:srgbClr val="FFC000"/>
                </a:solidFill>
              </a:rPr>
              <a:t>watch a “.mpg” video (streaming) </a:t>
            </a:r>
            <a:r>
              <a:rPr lang="en-US" dirty="0"/>
              <a:t>on the server 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zh-TW" dirty="0"/>
              <a:t>Client can </a:t>
            </a:r>
            <a:r>
              <a:rPr lang="en-US" altLang="zh-TW" b="1" dirty="0">
                <a:solidFill>
                  <a:srgbClr val="FFC000"/>
                </a:solidFill>
              </a:rPr>
              <a:t>upload files </a:t>
            </a:r>
            <a:r>
              <a:rPr lang="en-US" altLang="zh-TW" dirty="0"/>
              <a:t>to server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Client can </a:t>
            </a:r>
            <a:r>
              <a:rPr lang="en-US" altLang="en-US" b="1" dirty="0">
                <a:solidFill>
                  <a:srgbClr val="FFC000"/>
                </a:solidFill>
              </a:rPr>
              <a:t>download files </a:t>
            </a:r>
            <a:r>
              <a:rPr lang="en-US" dirty="0"/>
              <a:t>from server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altLang="zh-TW" dirty="0"/>
              <a:t>Client can </a:t>
            </a:r>
            <a:r>
              <a:rPr lang="en-US" altLang="zh-TW" b="1" dirty="0">
                <a:solidFill>
                  <a:srgbClr val="FFC000"/>
                </a:solidFill>
              </a:rPr>
              <a:t>list what files are in the folder of server</a:t>
            </a:r>
            <a:endParaRPr lang="en-US" dirty="0"/>
          </a:p>
          <a:p>
            <a:r>
              <a:rPr lang="en-US" dirty="0"/>
              <a:t>For video steaming, you </a:t>
            </a:r>
            <a:r>
              <a:rPr lang="en-US" altLang="en-US" b="1" dirty="0">
                <a:solidFill>
                  <a:srgbClr val="FFC000"/>
                </a:solidFill>
              </a:rPr>
              <a:t>don’t need to send audio</a:t>
            </a:r>
            <a:r>
              <a:rPr lang="en-US" dirty="0"/>
              <a:t>. You can just send </a:t>
            </a:r>
            <a:r>
              <a:rPr lang="en-US" b="1" dirty="0">
                <a:solidFill>
                  <a:schemeClr val="accent3"/>
                </a:solidFill>
              </a:rPr>
              <a:t>raw frames (or encoded frames)</a:t>
            </a:r>
            <a:r>
              <a:rPr lang="en-US" dirty="0"/>
              <a:t>.</a:t>
            </a:r>
          </a:p>
          <a:p>
            <a:r>
              <a:rPr lang="en-US" dirty="0"/>
              <a:t>Video streaming requires </a:t>
            </a:r>
            <a:r>
              <a:rPr lang="en-US" altLang="en-US" b="1" dirty="0">
                <a:solidFill>
                  <a:srgbClr val="FFC000"/>
                </a:solidFill>
              </a:rPr>
              <a:t>buffering </a:t>
            </a:r>
            <a:r>
              <a:rPr lang="en-US" altLang="zh-TW" dirty="0"/>
              <a:t>at both client side and server side. </a:t>
            </a:r>
            <a:r>
              <a:rPr lang="en-US" altLang="zh-TW" b="1" dirty="0">
                <a:solidFill>
                  <a:schemeClr val="accent3"/>
                </a:solidFill>
              </a:rPr>
              <a:t>(bonus)</a:t>
            </a:r>
            <a:endParaRPr lang="en-US" b="1" dirty="0">
              <a:solidFill>
                <a:schemeClr val="accent3"/>
              </a:solidFill>
            </a:endParaRPr>
          </a:p>
          <a:p>
            <a:r>
              <a:rPr lang="en-US" dirty="0"/>
              <a:t>After upload and download, you need to ensure the </a:t>
            </a:r>
            <a:r>
              <a:rPr lang="en-US" b="1" dirty="0">
                <a:solidFill>
                  <a:schemeClr val="accent3"/>
                </a:solidFill>
              </a:rPr>
              <a:t>files are identical between source and destination</a:t>
            </a:r>
            <a:r>
              <a:rPr lang="en-US" dirty="0"/>
              <a:t>.</a:t>
            </a:r>
          </a:p>
          <a:p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this</a:t>
            </a:r>
            <a:r>
              <a:rPr lang="zh-TW" altLang="en-US" dirty="0"/>
              <a:t> </a:t>
            </a:r>
            <a:r>
              <a:rPr lang="en-US" altLang="zh-TW" dirty="0"/>
              <a:t>assignment,</a:t>
            </a:r>
            <a:r>
              <a:rPr lang="zh-TW" altLang="en-US" dirty="0"/>
              <a:t> </a:t>
            </a:r>
            <a:r>
              <a:rPr lang="en-US" altLang="zh-TW" dirty="0"/>
              <a:t>all</a:t>
            </a:r>
            <a:r>
              <a:rPr lang="zh-TW" altLang="en-US" dirty="0"/>
              <a:t> </a:t>
            </a:r>
            <a:r>
              <a:rPr lang="en-US" altLang="zh-TW" dirty="0"/>
              <a:t>the</a:t>
            </a:r>
            <a:r>
              <a:rPr lang="zh-TW" altLang="en-US" dirty="0"/>
              <a:t> </a:t>
            </a:r>
            <a:r>
              <a:rPr lang="en-US" altLang="zh-TW" dirty="0"/>
              <a:t>transmission should be implemented by </a:t>
            </a:r>
            <a:r>
              <a:rPr lang="en-US" altLang="zh-TW" b="1" dirty="0">
                <a:solidFill>
                  <a:srgbClr val="FFC000"/>
                </a:solidFill>
              </a:rPr>
              <a:t>the socket of TCP</a:t>
            </a:r>
            <a:r>
              <a:rPr lang="en-US" altLang="zh-TW" dirty="0"/>
              <a:t>.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754BEF0-CEF9-4C5A-93F4-8B6023BF8EDA}"/>
              </a:ext>
            </a:extLst>
          </p:cNvPr>
          <p:cNvSpPr txBox="1"/>
          <p:nvPr/>
        </p:nvSpPr>
        <p:spPr>
          <a:xfrm>
            <a:off x="12985454" y="7921218"/>
            <a:ext cx="2614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最好壓縮傳輸後再解密</a:t>
            </a:r>
          </a:p>
        </p:txBody>
      </p:sp>
    </p:spTree>
    <p:extLst>
      <p:ext uri="{BB962C8B-B14F-4D97-AF65-F5344CB8AC3E}">
        <p14:creationId xmlns:p14="http://schemas.microsoft.com/office/powerpoint/2010/main" val="2652058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8B23BA-0B78-4F50-B4F3-85C92B81D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7" y="3098598"/>
            <a:ext cx="12329886" cy="9667480"/>
          </a:xfrm>
        </p:spPr>
        <p:txBody>
          <a:bodyPr>
            <a:normAutofit/>
          </a:bodyPr>
          <a:lstStyle/>
          <a:p>
            <a:r>
              <a:rPr lang="en-US" altLang="zh-TW" dirty="0"/>
              <a:t>You are required to write a </a:t>
            </a:r>
            <a:r>
              <a:rPr lang="en-US" altLang="zh-TW" dirty="0">
                <a:hlinkClick r:id="rId2"/>
              </a:rPr>
              <a:t>Makefile</a:t>
            </a:r>
            <a:r>
              <a:rPr lang="en-US" altLang="zh-TW" dirty="0"/>
              <a:t> for compilation. Thus, the command should be</a:t>
            </a:r>
          </a:p>
          <a:p>
            <a:pPr marL="0" indent="0">
              <a:buNone/>
            </a:pPr>
            <a:r>
              <a:rPr lang="zh-TW" altLang="en-US" dirty="0"/>
              <a:t>    </a:t>
            </a:r>
            <a:r>
              <a:rPr lang="en-US" altLang="zh-TW" sz="3200" dirty="0"/>
              <a:t>$</a:t>
            </a:r>
            <a:r>
              <a:rPr lang="zh-TW" altLang="en-US" sz="3200" dirty="0"/>
              <a:t> </a:t>
            </a:r>
            <a:r>
              <a:rPr lang="en-US" altLang="zh-TW" sz="3200" dirty="0"/>
              <a:t>make client			// for client code</a:t>
            </a:r>
          </a:p>
          <a:p>
            <a:pPr marL="0" indent="0">
              <a:buNone/>
            </a:pPr>
            <a:r>
              <a:rPr lang="en-US" altLang="zh-TW" sz="3200" dirty="0"/>
              <a:t>    $ make server			// for server code</a:t>
            </a:r>
          </a:p>
          <a:p>
            <a:r>
              <a:rPr lang="en-US" altLang="zh-TW" dirty="0"/>
              <a:t>After compilation, there should be 2 binary files named “client” and “server”</a:t>
            </a:r>
          </a:p>
          <a:p>
            <a:r>
              <a:rPr lang="en-US" altLang="zh-TW" dirty="0"/>
              <a:t>When we launch the server app, we will enter</a:t>
            </a:r>
          </a:p>
          <a:p>
            <a:pPr marL="0" indent="0">
              <a:buNone/>
            </a:pPr>
            <a:r>
              <a:rPr lang="en-US" altLang="zh-TW" sz="3200" dirty="0"/>
              <a:t>   $ ./server	[port]		// [port] will be determined</a:t>
            </a:r>
          </a:p>
          <a:p>
            <a:r>
              <a:rPr lang="en-US" altLang="zh-TW" dirty="0"/>
              <a:t>When we launch the client app, we will enter</a:t>
            </a:r>
          </a:p>
          <a:p>
            <a:pPr marL="0" indent="0">
              <a:buNone/>
            </a:pPr>
            <a:r>
              <a:rPr lang="en-US" altLang="zh-TW" sz="3200" dirty="0"/>
              <a:t>   $ ./client	[</a:t>
            </a:r>
            <a:r>
              <a:rPr lang="en-US" altLang="zh-TW" sz="3200" dirty="0" err="1"/>
              <a:t>ip:port</a:t>
            </a:r>
            <a:r>
              <a:rPr lang="en-US" altLang="zh-TW" sz="3200" dirty="0"/>
              <a:t>]		// </a:t>
            </a:r>
            <a:r>
              <a:rPr lang="en-US" altLang="zh-TW" sz="3200" dirty="0" err="1"/>
              <a:t>ip</a:t>
            </a:r>
            <a:r>
              <a:rPr lang="en-US" altLang="zh-TW" sz="3200" dirty="0"/>
              <a:t> is the </a:t>
            </a:r>
            <a:r>
              <a:rPr lang="en-US" altLang="zh-TW" sz="3200" dirty="0" err="1"/>
              <a:t>ip</a:t>
            </a:r>
            <a:r>
              <a:rPr lang="en-US" altLang="zh-TW" sz="3200" dirty="0"/>
              <a:t> address of server </a:t>
            </a:r>
            <a:br>
              <a:rPr lang="en-US" altLang="zh-TW" sz="3200" dirty="0"/>
            </a:br>
            <a:r>
              <a:rPr lang="en-US" altLang="zh-TW" sz="3200" dirty="0"/>
              <a:t>						    port is determined by the</a:t>
            </a:r>
            <a:br>
              <a:rPr lang="en-US" altLang="zh-TW" sz="3200" dirty="0"/>
            </a:br>
            <a:r>
              <a:rPr lang="en-US" altLang="zh-TW" sz="3200" dirty="0"/>
              <a:t>						   command above</a:t>
            </a:r>
          </a:p>
          <a:p>
            <a:r>
              <a:rPr lang="en-US" altLang="zh-TW" dirty="0"/>
              <a:t>After launching, client / server is required to </a:t>
            </a:r>
            <a:r>
              <a:rPr lang="en-US" altLang="zh-TW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create their own folders while any folder doesn’t exist.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DCA7DE7-3C8E-4188-8595-B8EC5CE0071B}"/>
              </a:ext>
            </a:extLst>
          </p:cNvPr>
          <p:cNvSpPr/>
          <p:nvPr/>
        </p:nvSpPr>
        <p:spPr>
          <a:xfrm>
            <a:off x="2052781" y="4407866"/>
            <a:ext cx="12240161" cy="1384456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F4A260-F76A-4854-9824-C9AECF5DA8E2}"/>
              </a:ext>
            </a:extLst>
          </p:cNvPr>
          <p:cNvSpPr/>
          <p:nvPr/>
        </p:nvSpPr>
        <p:spPr>
          <a:xfrm>
            <a:off x="2052780" y="7891756"/>
            <a:ext cx="12240161" cy="731250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Specification (2/4)</a:t>
            </a:r>
            <a:endParaRPr lang="en-US" b="1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9EA9C73C-AA76-4339-93F4-ED63B85E53B6}"/>
              </a:ext>
            </a:extLst>
          </p:cNvPr>
          <p:cNvSpPr/>
          <p:nvPr/>
        </p:nvSpPr>
        <p:spPr>
          <a:xfrm>
            <a:off x="2052780" y="9479546"/>
            <a:ext cx="12240161" cy="1566506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778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E9DFA70-7A1B-4DB6-938D-9264A455A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8" y="3461926"/>
            <a:ext cx="12240160" cy="9542874"/>
          </a:xfrm>
        </p:spPr>
        <p:txBody>
          <a:bodyPr>
            <a:normAutofit/>
          </a:bodyPr>
          <a:lstStyle/>
          <a:p>
            <a:r>
              <a:rPr lang="en-US" dirty="0"/>
              <a:t>Server is required to support multiple connections. That is, there </a:t>
            </a:r>
            <a:r>
              <a:rPr lang="en-US" b="1" dirty="0">
                <a:solidFill>
                  <a:schemeClr val="accent3"/>
                </a:solidFill>
              </a:rPr>
              <a:t>can be </a:t>
            </a:r>
            <a:r>
              <a:rPr lang="en-US" altLang="en-US" b="1" dirty="0">
                <a:solidFill>
                  <a:schemeClr val="accent3"/>
                </a:solidFill>
              </a:rPr>
              <a:t>more than 1 client </a:t>
            </a:r>
            <a:r>
              <a:rPr lang="en-US" dirty="0"/>
              <a:t>connecting to the server </a:t>
            </a:r>
            <a:r>
              <a:rPr lang="en-US" altLang="en-US" b="1" dirty="0">
                <a:solidFill>
                  <a:schemeClr val="accent3"/>
                </a:solidFill>
              </a:rPr>
              <a:t>simultaneously</a:t>
            </a:r>
            <a:r>
              <a:rPr lang="en-US" dirty="0"/>
              <a:t>.</a:t>
            </a:r>
          </a:p>
          <a:p>
            <a:r>
              <a:rPr lang="en-US" dirty="0"/>
              <a:t>After building up of a connection, a user can enter the commands below on the client,</a:t>
            </a:r>
          </a:p>
          <a:p>
            <a:pPr marL="0" indent="0">
              <a:buNone/>
            </a:pPr>
            <a:r>
              <a:rPr lang="en-US" sz="3200" dirty="0"/>
              <a:t>    $ ls				// Then, the client’s will print out what 					   files is in the server’s folder.</a:t>
            </a:r>
          </a:p>
          <a:p>
            <a:pPr marL="0" indent="0">
              <a:buNone/>
            </a:pPr>
            <a:r>
              <a:rPr lang="en-US" altLang="en-US" sz="3200" dirty="0"/>
              <a:t>    $ put &lt;filename&gt;	</a:t>
            </a:r>
            <a:r>
              <a:rPr lang="en-US" sz="3200" dirty="0"/>
              <a:t>// Then, the client will upload the file 					   with the &lt;filename&gt; to the server’s</a:t>
            </a:r>
            <a:br>
              <a:rPr lang="en-US" sz="3200" dirty="0"/>
            </a:br>
            <a:r>
              <a:rPr lang="en-US" sz="3200" dirty="0"/>
              <a:t>					   folder</a:t>
            </a:r>
          </a:p>
          <a:p>
            <a:pPr marL="0" indent="0">
              <a:buNone/>
            </a:pPr>
            <a:r>
              <a:rPr lang="en-US" altLang="en-US" sz="3200" dirty="0"/>
              <a:t>    $ get &lt;filename&gt;</a:t>
            </a:r>
            <a:r>
              <a:rPr lang="en-US" sz="3200" dirty="0"/>
              <a:t>	// Then, the client will download the 						   file with the &lt;filename&gt; to the </a:t>
            </a:r>
            <a:br>
              <a:rPr lang="en-US" sz="3200" dirty="0"/>
            </a:br>
            <a:r>
              <a:rPr lang="en-US" sz="3200" dirty="0"/>
              <a:t>					   client’s folder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altLang="en-US" sz="3200" dirty="0"/>
              <a:t>$ play &lt;</a:t>
            </a:r>
            <a:r>
              <a:rPr lang="en-US" altLang="en-US" sz="3200" dirty="0" err="1"/>
              <a:t>videofile</a:t>
            </a:r>
            <a:r>
              <a:rPr lang="en-US" altLang="en-US" sz="3200" dirty="0"/>
              <a:t>&gt; </a:t>
            </a:r>
            <a:r>
              <a:rPr lang="en-US" sz="3200" dirty="0"/>
              <a:t>	//</a:t>
            </a:r>
            <a:r>
              <a:rPr lang="zh-TW" altLang="en-US" sz="3200" dirty="0"/>
              <a:t> </a:t>
            </a:r>
            <a:r>
              <a:rPr lang="en-US" altLang="zh-TW" sz="3200" dirty="0"/>
              <a:t>Then, the client will play the </a:t>
            </a:r>
            <a:br>
              <a:rPr lang="en-US" altLang="zh-TW" sz="3200" dirty="0"/>
            </a:br>
            <a:r>
              <a:rPr lang="en-US" altLang="zh-TW" sz="3200" dirty="0"/>
              <a:t>					   &lt;</a:t>
            </a:r>
            <a:r>
              <a:rPr lang="en-US" altLang="zh-TW" sz="3200" dirty="0" err="1"/>
              <a:t>videofile</a:t>
            </a:r>
            <a:r>
              <a:rPr lang="en-US" altLang="zh-TW" sz="3200" dirty="0"/>
              <a:t>&gt; from the buffer at server 					   side to the client</a:t>
            </a:r>
            <a:endParaRPr lang="en-US" sz="3200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AE62BD9-CD79-4912-9DEA-E36C3A558444}"/>
              </a:ext>
            </a:extLst>
          </p:cNvPr>
          <p:cNvSpPr/>
          <p:nvPr/>
        </p:nvSpPr>
        <p:spPr>
          <a:xfrm>
            <a:off x="2052782" y="6594229"/>
            <a:ext cx="12370583" cy="6137031"/>
          </a:xfrm>
          <a:prstGeom prst="roundRect">
            <a:avLst>
              <a:gd name="adj" fmla="val 6387"/>
            </a:avLst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81A2370-98CF-4EDD-A9E0-3F9D10554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Specification (3/4)</a:t>
            </a:r>
            <a:endParaRPr lang="en-US" b="1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9D8CEA8-B6ED-4463-8D78-A68C45AEBA41}"/>
              </a:ext>
            </a:extLst>
          </p:cNvPr>
          <p:cNvSpPr txBox="1"/>
          <p:nvPr/>
        </p:nvSpPr>
        <p:spPr>
          <a:xfrm>
            <a:off x="11750502" y="7209691"/>
            <a:ext cx="2985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要依照指定格式</a:t>
            </a:r>
          </a:p>
        </p:txBody>
      </p:sp>
    </p:spTree>
    <p:extLst>
      <p:ext uri="{BB962C8B-B14F-4D97-AF65-F5344CB8AC3E}">
        <p14:creationId xmlns:p14="http://schemas.microsoft.com/office/powerpoint/2010/main" val="3070432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1F5F13-80F4-4461-A8E3-F157982A8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Specification (4/4)</a:t>
            </a:r>
            <a:endParaRPr 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8B23BA-0B78-4F50-B4F3-85C92B81D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5"/>
            <a:ext cx="12339539" cy="8873850"/>
          </a:xfrm>
        </p:spPr>
        <p:txBody>
          <a:bodyPr>
            <a:normAutofit lnSpcReduction="10000"/>
          </a:bodyPr>
          <a:lstStyle/>
          <a:p>
            <a:r>
              <a:rPr lang="en-US" altLang="zh-TW" dirty="0"/>
              <a:t>If the command doesn’t exist or the command format is wrong, please print out “</a:t>
            </a:r>
            <a:r>
              <a:rPr lang="en-US" altLang="zh-TW" b="1" dirty="0">
                <a:solidFill>
                  <a:schemeClr val="accent3"/>
                </a:solidFill>
              </a:rPr>
              <a:t>Command not found.</a:t>
            </a:r>
            <a:r>
              <a:rPr lang="en-US" altLang="zh-TW" dirty="0"/>
              <a:t>” or “</a:t>
            </a:r>
            <a:r>
              <a:rPr lang="en-US" altLang="zh-TW" b="1" dirty="0">
                <a:solidFill>
                  <a:schemeClr val="accent3"/>
                </a:solidFill>
              </a:rPr>
              <a:t>Command format error.</a:t>
            </a:r>
            <a:r>
              <a:rPr lang="en-US" altLang="zh-TW" dirty="0"/>
              <a:t>”</a:t>
            </a:r>
            <a:r>
              <a:rPr lang="en-US" altLang="zh-TW" dirty="0">
                <a:solidFill>
                  <a:schemeClr val="accent3"/>
                </a:solidFill>
              </a:rPr>
              <a:t> </a:t>
            </a:r>
            <a:r>
              <a:rPr lang="en-US" altLang="zh-TW" dirty="0"/>
              <a:t>on the client.</a:t>
            </a:r>
          </a:p>
          <a:p>
            <a:r>
              <a:rPr lang="en-US" altLang="zh-TW" dirty="0"/>
              <a:t>If the file doesn’t exist while putting or getting a file, please print out “</a:t>
            </a:r>
            <a:r>
              <a:rPr lang="en-US" altLang="zh-TW" b="1" dirty="0">
                <a:solidFill>
                  <a:schemeClr val="accent3"/>
                </a:solidFill>
              </a:rPr>
              <a:t>The ‘&lt;filename&gt;’ doesn’t exist.</a:t>
            </a:r>
            <a:r>
              <a:rPr lang="en-US" altLang="zh-TW" dirty="0"/>
              <a:t>” on the client.</a:t>
            </a:r>
          </a:p>
          <a:p>
            <a:r>
              <a:rPr lang="en-US" altLang="zh-TW" dirty="0"/>
              <a:t>If the video file is not a “.mpg” file while playing a video file, please print out “</a:t>
            </a:r>
            <a:r>
              <a:rPr lang="en-US" altLang="zh-TW" b="1" dirty="0">
                <a:solidFill>
                  <a:schemeClr val="accent3"/>
                </a:solidFill>
              </a:rPr>
              <a:t>The ‘&lt;</a:t>
            </a:r>
            <a:r>
              <a:rPr lang="en-US" altLang="zh-TW" b="1" dirty="0" err="1">
                <a:solidFill>
                  <a:schemeClr val="accent3"/>
                </a:solidFill>
              </a:rPr>
              <a:t>videofile</a:t>
            </a:r>
            <a:r>
              <a:rPr lang="en-US" altLang="zh-TW" b="1" dirty="0">
                <a:solidFill>
                  <a:schemeClr val="accent3"/>
                </a:solidFill>
              </a:rPr>
              <a:t>&gt;’ is not a mpg file.</a:t>
            </a:r>
            <a:r>
              <a:rPr lang="en-US" altLang="zh-TW" dirty="0"/>
              <a:t>”</a:t>
            </a:r>
          </a:p>
          <a:p>
            <a:r>
              <a:rPr lang="en-US" altLang="zh-TW" b="1" dirty="0">
                <a:solidFill>
                  <a:schemeClr val="accent3"/>
                </a:solidFill>
              </a:rPr>
              <a:t>Client should be able to send another command after a command is finished.</a:t>
            </a:r>
          </a:p>
          <a:p>
            <a:r>
              <a:rPr lang="en-US" altLang="zh-TW" dirty="0"/>
              <a:t>The multiple connections should be implemented with </a:t>
            </a:r>
            <a:r>
              <a:rPr lang="en-US" altLang="zh-TW" b="1" dirty="0" err="1">
                <a:solidFill>
                  <a:schemeClr val="accent3"/>
                </a:solidFill>
              </a:rPr>
              <a:t>pthread.h</a:t>
            </a:r>
            <a:r>
              <a:rPr lang="en-US" altLang="zh-TW" dirty="0"/>
              <a:t>,</a:t>
            </a:r>
            <a:r>
              <a:rPr lang="en-US" altLang="zh-TW" dirty="0">
                <a:solidFill>
                  <a:srgbClr val="C38669"/>
                </a:solidFill>
              </a:rPr>
              <a:t> </a:t>
            </a:r>
            <a:r>
              <a:rPr lang="en-US" altLang="zh-TW" dirty="0"/>
              <a:t>while the video player should be implemented with </a:t>
            </a:r>
            <a:r>
              <a:rPr lang="en-US" altLang="zh-TW" b="1" dirty="0">
                <a:solidFill>
                  <a:schemeClr val="accent3"/>
                </a:solidFill>
              </a:rPr>
              <a:t>OpenCV</a:t>
            </a:r>
            <a:r>
              <a:rPr lang="en-US" altLang="zh-TW" dirty="0"/>
              <a:t>.</a:t>
            </a:r>
          </a:p>
          <a:p>
            <a:r>
              <a:rPr lang="en-US" dirty="0"/>
              <a:t>The implementation must be in </a:t>
            </a:r>
            <a:r>
              <a:rPr lang="en-US" altLang="en-US" b="1" dirty="0">
                <a:solidFill>
                  <a:schemeClr val="accent3"/>
                </a:solidFill>
              </a:rPr>
              <a:t>C or C++</a:t>
            </a:r>
            <a:r>
              <a:rPr lang="en-US" dirty="0"/>
              <a:t>.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12605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AFAF3-D665-4112-8356-E3D1CF64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Grading Policy (1/3)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457B1E-EDEB-464C-A9FE-625BCEC02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406176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This assignment accounts for 12% of the total score.</a:t>
            </a:r>
          </a:p>
          <a:p>
            <a:r>
              <a:rPr lang="en-US" b="1" dirty="0">
                <a:solidFill>
                  <a:schemeClr val="accent3"/>
                </a:solidFill>
              </a:rPr>
              <a:t>Command Sending	</a:t>
            </a:r>
            <a:r>
              <a:rPr lang="en-US" b="1" dirty="0">
                <a:solidFill>
                  <a:srgbClr val="3C656E"/>
                </a:solidFill>
              </a:rPr>
              <a:t>							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(10%)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 client sends commands correctly			(5%)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 client prints out responses correctly			(5%)</a:t>
            </a:r>
          </a:p>
          <a:p>
            <a:r>
              <a:rPr lang="en-US" b="1" dirty="0">
                <a:solidFill>
                  <a:schemeClr val="accent3"/>
                </a:solidFill>
              </a:rPr>
              <a:t>Video Streaming</a:t>
            </a:r>
            <a:r>
              <a:rPr lang="en-US" b="1" dirty="0">
                <a:solidFill>
                  <a:srgbClr val="3C656E"/>
                </a:solidFill>
              </a:rPr>
              <a:t>									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Correctly play a </a:t>
            </a:r>
            <a:r>
              <a:rPr lang="en-US" altLang="en-US" sz="3200" b="1" dirty="0">
                <a:solidFill>
                  <a:srgbClr val="C38669"/>
                </a:solidFill>
              </a:rPr>
              <a:t>720p</a:t>
            </a:r>
            <a:r>
              <a:rPr lang="en-US" altLang="en-US" sz="3200" dirty="0"/>
              <a:t> Video (1280*720) 			(5%)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Correctly play a </a:t>
            </a:r>
            <a:r>
              <a:rPr lang="en-US" altLang="en-US" sz="3200" b="1" dirty="0">
                <a:solidFill>
                  <a:srgbClr val="C38669"/>
                </a:solidFill>
              </a:rPr>
              <a:t>resolution-unknown</a:t>
            </a:r>
            <a:r>
              <a:rPr lang="en-US" altLang="en-US" sz="3200" dirty="0"/>
              <a:t> video 		(10</a:t>
            </a:r>
            <a:r>
              <a:rPr lang="en-US" altLang="en-US" dirty="0"/>
              <a:t>%)</a:t>
            </a:r>
          </a:p>
          <a:p>
            <a:pPr marL="812823" lvl="1" indent="0">
              <a:buNone/>
            </a:pPr>
            <a:r>
              <a:rPr lang="en-US" altLang="en-US" dirty="0"/>
              <a:t>	(</a:t>
            </a:r>
            <a:r>
              <a:rPr lang="en-US" altLang="zh-TW" dirty="0"/>
              <a:t>That is, </a:t>
            </a:r>
            <a:r>
              <a:rPr lang="en-US" altLang="zh-TW" b="1" dirty="0">
                <a:solidFill>
                  <a:srgbClr val="C38669"/>
                </a:solidFill>
              </a:rPr>
              <a:t>client has no idea about the resolution </a:t>
            </a:r>
            <a:r>
              <a:rPr lang="en-US" altLang="zh-TW" dirty="0"/>
              <a:t>of the </a:t>
            </a:r>
            <a:br>
              <a:rPr lang="en-US" altLang="zh-TW" dirty="0"/>
            </a:br>
            <a:r>
              <a:rPr lang="en-US" altLang="zh-TW" dirty="0"/>
              <a:t>	    video before requesting a video to play.</a:t>
            </a:r>
            <a:r>
              <a:rPr lang="en-US" altLang="en-US" dirty="0"/>
              <a:t>)</a:t>
            </a:r>
          </a:p>
          <a:p>
            <a:pPr lvl="1">
              <a:buFontTx/>
              <a:buChar char="-"/>
            </a:pPr>
            <a:r>
              <a:rPr lang="en-US" altLang="en-US" dirty="0"/>
              <a:t>Correctly implement </a:t>
            </a:r>
            <a:r>
              <a:rPr lang="en-US" altLang="en-US" b="1" dirty="0">
                <a:solidFill>
                  <a:srgbClr val="C38669"/>
                </a:solidFill>
              </a:rPr>
              <a:t>frame encoding/decoding     </a:t>
            </a:r>
            <a:r>
              <a:rPr lang="en-US" altLang="en-US" dirty="0"/>
              <a:t>(10%)</a:t>
            </a:r>
          </a:p>
          <a:p>
            <a:pPr lvl="2">
              <a:buFontTx/>
              <a:buChar char="-"/>
            </a:pPr>
            <a:r>
              <a:rPr lang="en-US" altLang="en-US" dirty="0"/>
              <a:t>If you only send </a:t>
            </a:r>
            <a:r>
              <a:rPr lang="en-US" altLang="en-US" b="1" dirty="0">
                <a:solidFill>
                  <a:srgbClr val="C38669"/>
                </a:solidFill>
              </a:rPr>
              <a:t>raw frames                                            </a:t>
            </a:r>
            <a:r>
              <a:rPr lang="en-US" altLang="en-US" sz="3200" dirty="0"/>
              <a:t>(5%)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(Bonus 1</a:t>
            </a:r>
            <a:r>
              <a:rPr lang="en-US" altLang="zh-TW" sz="3200" dirty="0"/>
              <a:t>0</a:t>
            </a:r>
            <a:r>
              <a:rPr lang="en-US" altLang="en-US" sz="3200" dirty="0"/>
              <a:t>%) Correctly implement</a:t>
            </a:r>
            <a:r>
              <a:rPr lang="zh-TW" altLang="en-US" sz="3200" dirty="0"/>
              <a:t> </a:t>
            </a:r>
            <a:r>
              <a:rPr lang="en-US" altLang="en-US" b="1" dirty="0">
                <a:solidFill>
                  <a:srgbClr val="C38669"/>
                </a:solidFill>
              </a:rPr>
              <a:t>buffering</a:t>
            </a:r>
            <a:endParaRPr lang="en-US" altLang="en-US" sz="3200" dirty="0"/>
          </a:p>
          <a:p>
            <a:r>
              <a:rPr lang="en-US" altLang="en-US" b="1" dirty="0">
                <a:solidFill>
                  <a:schemeClr val="accent3"/>
                </a:solidFill>
              </a:rPr>
              <a:t>File Transferring</a:t>
            </a:r>
            <a:r>
              <a:rPr lang="en-US" altLang="en-US" b="1" dirty="0">
                <a:solidFill>
                  <a:srgbClr val="3C656E"/>
                </a:solidFill>
              </a:rPr>
              <a:t>								       </a:t>
            </a:r>
            <a:r>
              <a:rPr lang="en-US" alt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(25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There would be 5 files with different sizes 			(5% * 5)</a:t>
            </a:r>
          </a:p>
          <a:p>
            <a:pPr marL="812810" lvl="1" indent="0">
              <a:buNone/>
            </a:pPr>
            <a:r>
              <a:rPr lang="en-US" altLang="zh-TW" sz="3200" dirty="0"/>
              <a:t>(You will get </a:t>
            </a:r>
            <a:r>
              <a:rPr lang="en-US" altLang="zh-TW" sz="3200" b="1" dirty="0">
                <a:solidFill>
                  <a:srgbClr val="C38669"/>
                </a:solidFill>
              </a:rPr>
              <a:t>0 point</a:t>
            </a:r>
            <a:r>
              <a:rPr lang="en-US" altLang="zh-TW" sz="3200" b="1" dirty="0"/>
              <a:t> </a:t>
            </a:r>
            <a:r>
              <a:rPr lang="en-US" altLang="zh-TW" sz="3200" dirty="0"/>
              <a:t>in a testcase if the transfer of a testcase</a:t>
            </a:r>
            <a:r>
              <a:rPr lang="en-US" altLang="zh-TW" sz="3200" dirty="0">
                <a:solidFill>
                  <a:srgbClr val="C38669"/>
                </a:solidFill>
              </a:rPr>
              <a:t> </a:t>
            </a:r>
            <a:r>
              <a:rPr lang="en-US" altLang="zh-TW" sz="3200" dirty="0"/>
              <a:t>is</a:t>
            </a:r>
            <a:r>
              <a:rPr lang="en-US" altLang="zh-TW" sz="3200" dirty="0">
                <a:solidFill>
                  <a:srgbClr val="C38669"/>
                </a:solidFill>
              </a:rPr>
              <a:t> </a:t>
            </a:r>
            <a:r>
              <a:rPr lang="en-US" altLang="zh-TW" sz="3200" b="1" dirty="0">
                <a:solidFill>
                  <a:srgbClr val="C38669"/>
                </a:solidFill>
              </a:rPr>
              <a:t>terminated</a:t>
            </a:r>
            <a:r>
              <a:rPr lang="en-US" altLang="zh-TW" sz="3200" dirty="0"/>
              <a:t> or </a:t>
            </a:r>
            <a:r>
              <a:rPr lang="en-US" altLang="zh-TW" sz="3200" b="1" dirty="0">
                <a:solidFill>
                  <a:srgbClr val="C38669"/>
                </a:solidFill>
              </a:rPr>
              <a:t>halts</a:t>
            </a:r>
            <a:r>
              <a:rPr lang="en-US" altLang="zh-TW" sz="3200" dirty="0"/>
              <a:t> before finished, or the files are </a:t>
            </a:r>
            <a:r>
              <a:rPr lang="en-US" altLang="zh-TW" sz="3200" b="1" dirty="0">
                <a:solidFill>
                  <a:srgbClr val="C38669"/>
                </a:solidFill>
              </a:rPr>
              <a:t>not identical between source and destination</a:t>
            </a:r>
            <a:r>
              <a:rPr lang="en-US" altLang="zh-TW" sz="3200" dirty="0"/>
              <a:t> after the transfer.)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3072B0E-40BE-4C16-9B34-593DAEBCD2A2}"/>
              </a:ext>
            </a:extLst>
          </p:cNvPr>
          <p:cNvSpPr txBox="1"/>
          <p:nvPr/>
        </p:nvSpPr>
        <p:spPr>
          <a:xfrm>
            <a:off x="12772335" y="8563708"/>
            <a:ext cx="3041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做</a:t>
            </a:r>
            <a:r>
              <a:rPr lang="en-US" altLang="zh-TW" sz="2400" dirty="0"/>
              <a:t>encoding</a:t>
            </a:r>
            <a:r>
              <a:rPr lang="zh-TW" altLang="en-US" sz="2400" dirty="0"/>
              <a:t>多賺</a:t>
            </a:r>
            <a:r>
              <a:rPr lang="en-US" altLang="zh-TW" sz="2400" dirty="0"/>
              <a:t>5</a:t>
            </a:r>
            <a:r>
              <a:rPr lang="zh-TW" altLang="en-US" sz="2400" dirty="0"/>
              <a:t>分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B6C3E42-D352-46A7-B5EA-9C2F6E9B7574}"/>
              </a:ext>
            </a:extLst>
          </p:cNvPr>
          <p:cNvSpPr txBox="1"/>
          <p:nvPr/>
        </p:nvSpPr>
        <p:spPr>
          <a:xfrm>
            <a:off x="10407630" y="9490494"/>
            <a:ext cx="5686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類似</a:t>
            </a:r>
            <a:r>
              <a:rPr lang="en-US" altLang="zh-TW" sz="2400" dirty="0" err="1"/>
              <a:t>yt</a:t>
            </a:r>
            <a:r>
              <a:rPr lang="zh-TW" altLang="en-US" sz="2400" dirty="0"/>
              <a:t>影片的淡灰色條，預讀未播放部分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45E3D8-F15A-48E9-83CA-C6160537412C}"/>
              </a:ext>
            </a:extLst>
          </p:cNvPr>
          <p:cNvSpPr txBox="1"/>
          <p:nvPr/>
        </p:nvSpPr>
        <p:spPr>
          <a:xfrm>
            <a:off x="13250716" y="10585938"/>
            <a:ext cx="17027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現場</a:t>
            </a:r>
            <a:r>
              <a:rPr lang="en-US" altLang="zh-TW" sz="2400" dirty="0"/>
              <a:t>demo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03894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AFAF3-D665-4112-8356-E3D1CF64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Grading Policy (2/3)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457B1E-EDEB-464C-A9FE-625BCEC02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406176"/>
          </a:xfrm>
        </p:spPr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accent3"/>
                </a:solidFill>
              </a:rPr>
              <a:t>Multiple Connections</a:t>
            </a:r>
            <a:r>
              <a:rPr lang="en-US" altLang="zh-TW" b="1" dirty="0">
                <a:solidFill>
                  <a:srgbClr val="3C656E"/>
                </a:solidFill>
              </a:rPr>
              <a:t>					            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Use &lt;</a:t>
            </a:r>
            <a:r>
              <a:rPr lang="en-US" altLang="en-US" sz="3200" dirty="0" err="1"/>
              <a:t>pthread.h</a:t>
            </a:r>
            <a:r>
              <a:rPr lang="en-US" altLang="en-US" sz="3200" dirty="0"/>
              <a:t>&gt; to achieve this function (basic)	(10%)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Use select() to achieve this function (advance)	       (20%)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You just need to choose one of above to implement.</a:t>
            </a:r>
          </a:p>
          <a:p>
            <a:r>
              <a:rPr lang="en-US" altLang="zh-TW" b="1" dirty="0">
                <a:solidFill>
                  <a:schemeClr val="accent3"/>
                </a:solidFill>
              </a:rPr>
              <a:t>Report					</a:t>
            </a:r>
            <a:r>
              <a:rPr lang="en-US" altLang="zh-TW" b="1" dirty="0">
                <a:solidFill>
                  <a:srgbClr val="3C656E"/>
                </a:solidFill>
              </a:rPr>
              <a:t>					      </a:t>
            </a:r>
            <a:r>
              <a:rPr lang="en-US" altLang="zh-TW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(20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%)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Draw a flowchart of the video streaming and explains</a:t>
            </a:r>
            <a:br>
              <a:rPr lang="en-US" altLang="zh-TW" sz="3200" dirty="0"/>
            </a:br>
            <a:r>
              <a:rPr lang="en-US" altLang="zh-TW" sz="3200" dirty="0"/>
              <a:t>how it works in detail.							        (5%)</a:t>
            </a:r>
            <a:endParaRPr lang="en-US" b="1" dirty="0">
              <a:solidFill>
                <a:srgbClr val="3C656E"/>
              </a:solidFill>
            </a:endParaRPr>
          </a:p>
          <a:p>
            <a:pPr lvl="1">
              <a:buFontTx/>
              <a:buChar char="-"/>
            </a:pPr>
            <a:r>
              <a:rPr lang="en-US" altLang="zh-TW" sz="3200" dirty="0"/>
              <a:t>Draw a flowchart of the file transferring and explains </a:t>
            </a:r>
            <a:br>
              <a:rPr lang="en-US" altLang="zh-TW" sz="3200" dirty="0"/>
            </a:br>
            <a:r>
              <a:rPr lang="en-US" altLang="zh-TW" sz="3200" dirty="0"/>
              <a:t>how it works in detail.							        (5%)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What is SIGPIPE? It is possible to happen to your 	 (5%)</a:t>
            </a:r>
            <a:br>
              <a:rPr lang="en-US" altLang="zh-TW" sz="3200" dirty="0"/>
            </a:br>
            <a:r>
              <a:rPr lang="en-US" altLang="zh-TW" sz="3200" dirty="0"/>
              <a:t>code? If so, how do you handle it?					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Is blocking I/O equal to synchronized I/O? Please 	 (5%)</a:t>
            </a:r>
            <a:br>
              <a:rPr lang="en-US" altLang="zh-TW" sz="3200" dirty="0"/>
            </a:br>
            <a:r>
              <a:rPr lang="en-US" altLang="zh-TW" sz="3200" dirty="0"/>
              <a:t>give me some examples to explain it.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1537FD3-BF14-48FC-AA70-AEC08423D3BE}"/>
              </a:ext>
            </a:extLst>
          </p:cNvPr>
          <p:cNvSpPr txBox="1"/>
          <p:nvPr/>
        </p:nvSpPr>
        <p:spPr>
          <a:xfrm>
            <a:off x="4273061" y="6502400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/>
              <a:t>簡單寫清楚即可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C93B3FB-CC0D-4C93-81BD-21E7233A7B50}"/>
              </a:ext>
            </a:extLst>
          </p:cNvPr>
          <p:cNvSpPr txBox="1"/>
          <p:nvPr/>
        </p:nvSpPr>
        <p:spPr>
          <a:xfrm>
            <a:off x="1117601" y="10304584"/>
            <a:ext cx="2795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3,4 </a:t>
            </a:r>
            <a:r>
              <a:rPr lang="zh-TW" altLang="en-US" dirty="0"/>
              <a:t>點 用</a:t>
            </a:r>
            <a:r>
              <a:rPr lang="en-US" altLang="zh-TW" dirty="0"/>
              <a:t>google</a:t>
            </a:r>
            <a:r>
              <a:rPr lang="zh-TW" altLang="en-US" dirty="0"/>
              <a:t>查</a:t>
            </a:r>
            <a:endParaRPr lang="en-US" altLang="zh-TW" dirty="0"/>
          </a:p>
          <a:p>
            <a:r>
              <a:rPr lang="zh-TW" altLang="en-US" dirty="0"/>
              <a:t>用自己的話寫</a:t>
            </a:r>
          </a:p>
        </p:txBody>
      </p:sp>
    </p:spTree>
    <p:extLst>
      <p:ext uri="{BB962C8B-B14F-4D97-AF65-F5344CB8AC3E}">
        <p14:creationId xmlns:p14="http://schemas.microsoft.com/office/powerpoint/2010/main" val="1715897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AFAF3-D665-4112-8356-E3D1CF64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Grading Policy (3/3)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457B1E-EDEB-464C-A9FE-625BCEC02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056" y="3461926"/>
            <a:ext cx="13175343" cy="9406176"/>
          </a:xfrm>
        </p:spPr>
        <p:txBody>
          <a:bodyPr>
            <a:normAutofit/>
          </a:bodyPr>
          <a:lstStyle/>
          <a:p>
            <a:r>
              <a:rPr lang="en-US" altLang="en-US" b="1" dirty="0">
                <a:solidFill>
                  <a:schemeClr val="accent3"/>
                </a:solidFill>
              </a:rPr>
              <a:t>Submission</a:t>
            </a:r>
          </a:p>
          <a:p>
            <a:pPr lvl="1">
              <a:buFontTx/>
              <a:buChar char="-"/>
            </a:pPr>
            <a:r>
              <a:rPr lang="en-US" sz="3200" dirty="0"/>
              <a:t>Your report format must be in </a:t>
            </a:r>
            <a:r>
              <a:rPr lang="en-US" sz="3200" b="1" dirty="0">
                <a:solidFill>
                  <a:srgbClr val="C38669"/>
                </a:solidFill>
              </a:rPr>
              <a:t>“.pdf” </a:t>
            </a:r>
            <a:r>
              <a:rPr lang="en-US" sz="3200" dirty="0"/>
              <a:t>format and named “report.pdf”, or else </a:t>
            </a:r>
            <a:r>
              <a:rPr lang="en-US" sz="3200" b="1" u="sng" dirty="0">
                <a:solidFill>
                  <a:srgbClr val="C38669"/>
                </a:solidFill>
              </a:rPr>
              <a:t>you will get zero point</a:t>
            </a:r>
            <a:r>
              <a:rPr lang="en-US" sz="3200" dirty="0">
                <a:solidFill>
                  <a:srgbClr val="C38669"/>
                </a:solidFill>
              </a:rPr>
              <a:t> </a:t>
            </a:r>
            <a:r>
              <a:rPr lang="en-US" altLang="en-US" sz="3200" dirty="0"/>
              <a:t>in the part.</a:t>
            </a:r>
          </a:p>
          <a:p>
            <a:pPr lvl="1">
              <a:buFontTx/>
              <a:buChar char="-"/>
            </a:pPr>
            <a:r>
              <a:rPr lang="en-US" sz="3200" dirty="0"/>
              <a:t>Please put all the files </a:t>
            </a:r>
            <a:r>
              <a:rPr lang="en-US" altLang="en-US" sz="3200" b="1" dirty="0">
                <a:solidFill>
                  <a:srgbClr val="C38669"/>
                </a:solidFill>
              </a:rPr>
              <a:t>into a folder </a:t>
            </a:r>
            <a:r>
              <a:rPr lang="en-US" sz="3200" dirty="0"/>
              <a:t>named </a:t>
            </a:r>
            <a:r>
              <a:rPr lang="en-US" altLang="en-US" sz="3200" b="1" dirty="0">
                <a:solidFill>
                  <a:srgbClr val="C38669"/>
                </a:solidFill>
              </a:rPr>
              <a:t>hw2_&lt;student id&gt;, </a:t>
            </a:r>
            <a:r>
              <a:rPr lang="en-US" sz="3200" dirty="0"/>
              <a:t>and compress the folder as a </a:t>
            </a:r>
            <a:r>
              <a:rPr lang="en-US" altLang="en-US" sz="3200" b="1" dirty="0">
                <a:solidFill>
                  <a:srgbClr val="C38669"/>
                </a:solidFill>
              </a:rPr>
              <a:t>.zip </a:t>
            </a:r>
            <a:r>
              <a:rPr lang="en-US" sz="3200" dirty="0"/>
              <a:t>file, and then submit the </a:t>
            </a:r>
            <a:r>
              <a:rPr lang="en-US" altLang="en-US" sz="3200" b="1" dirty="0">
                <a:solidFill>
                  <a:srgbClr val="C38669"/>
                </a:solidFill>
              </a:rPr>
              <a:t>.zip </a:t>
            </a:r>
            <a:r>
              <a:rPr lang="en-US" sz="3200" dirty="0"/>
              <a:t>file to NTU Cool. The password is </a:t>
            </a:r>
            <a:r>
              <a:rPr lang="en-US" altLang="zh-TW" sz="3200" b="1" u="sng" dirty="0">
                <a:solidFill>
                  <a:srgbClr val="C38669"/>
                </a:solidFill>
              </a:rPr>
              <a:t>&lt;student id&gt;</a:t>
            </a:r>
            <a:r>
              <a:rPr lang="en-US" sz="3200" dirty="0"/>
              <a:t> (alphabet is in uppercase).</a:t>
            </a:r>
          </a:p>
          <a:p>
            <a:pPr lvl="1">
              <a:buFontTx/>
              <a:buChar char="-"/>
            </a:pPr>
            <a:r>
              <a:rPr lang="en-US" altLang="zh-TW" sz="3200" dirty="0"/>
              <a:t>If we </a:t>
            </a:r>
            <a:r>
              <a:rPr lang="en-US" altLang="zh-TW" sz="3200" b="1" dirty="0">
                <a:solidFill>
                  <a:srgbClr val="C38669"/>
                </a:solidFill>
              </a:rPr>
              <a:t>cannot compile or execute your code</a:t>
            </a:r>
            <a:r>
              <a:rPr lang="en-US" altLang="zh-TW" sz="3200" dirty="0">
                <a:solidFill>
                  <a:srgbClr val="C38669"/>
                </a:solidFill>
              </a:rPr>
              <a:t>, </a:t>
            </a:r>
            <a:r>
              <a:rPr lang="en-US" altLang="zh-TW" sz="3200" dirty="0"/>
              <a:t>you will </a:t>
            </a:r>
            <a:r>
              <a:rPr lang="en-US" altLang="zh-TW" sz="3200" b="1" dirty="0">
                <a:solidFill>
                  <a:srgbClr val="C38669"/>
                </a:solidFill>
              </a:rPr>
              <a:t>have a chance to demo your results</a:t>
            </a:r>
            <a:r>
              <a:rPr lang="en-US" altLang="zh-TW" sz="3200" dirty="0">
                <a:solidFill>
                  <a:srgbClr val="C38669"/>
                </a:solidFill>
              </a:rPr>
              <a:t> </a:t>
            </a:r>
            <a:r>
              <a:rPr lang="en-US" altLang="zh-TW" sz="3200" dirty="0"/>
              <a:t>in your own environment.</a:t>
            </a:r>
          </a:p>
          <a:p>
            <a:pPr lvl="1">
              <a:buFontTx/>
              <a:buChar char="-"/>
            </a:pPr>
            <a:r>
              <a:rPr lang="en-US" altLang="en-US" sz="3200" dirty="0"/>
              <a:t>The penalty for </a:t>
            </a:r>
            <a:r>
              <a:rPr lang="en-US" altLang="en-US" sz="3200" b="1" u="sng" dirty="0">
                <a:solidFill>
                  <a:srgbClr val="C38669"/>
                </a:solidFill>
              </a:rPr>
              <a:t>wrong format </a:t>
            </a:r>
            <a:r>
              <a:rPr lang="en-US" altLang="en-US" sz="3200" dirty="0"/>
              <a:t>is</a:t>
            </a:r>
            <a:r>
              <a:rPr lang="en-US" altLang="en-US" sz="3200" b="1" dirty="0"/>
              <a:t> </a:t>
            </a:r>
            <a:r>
              <a:rPr lang="en-US" altLang="en-US" sz="3200" b="1" u="sng" dirty="0">
                <a:solidFill>
                  <a:srgbClr val="C38669"/>
                </a:solidFill>
              </a:rPr>
              <a:t>10 points</a:t>
            </a:r>
            <a:r>
              <a:rPr lang="en-US" sz="3200" dirty="0"/>
              <a:t>.</a:t>
            </a:r>
          </a:p>
          <a:p>
            <a:pPr lvl="1">
              <a:buFontTx/>
              <a:buChar char="-"/>
            </a:pPr>
            <a:r>
              <a:rPr lang="en-US" sz="3200" b="1" u="sng" dirty="0">
                <a:solidFill>
                  <a:srgbClr val="C38669"/>
                </a:solidFill>
              </a:rPr>
              <a:t>No plagiarism </a:t>
            </a:r>
            <a:r>
              <a:rPr lang="en-US" sz="3200" b="1" dirty="0">
                <a:solidFill>
                  <a:srgbClr val="C38669"/>
                </a:solidFill>
              </a:rPr>
              <a:t>is allowed. A plagiarist will be graded </a:t>
            </a:r>
            <a:r>
              <a:rPr lang="en-US" sz="3200" b="1" u="sng" dirty="0">
                <a:solidFill>
                  <a:srgbClr val="C38669"/>
                </a:solidFill>
              </a:rPr>
              <a:t>zero</a:t>
            </a:r>
            <a:r>
              <a:rPr lang="en-US" sz="3200" b="1" dirty="0">
                <a:solidFill>
                  <a:srgbClr val="C38669"/>
                </a:solidFill>
              </a:rPr>
              <a:t>.</a:t>
            </a:r>
          </a:p>
          <a:p>
            <a:r>
              <a:rPr lang="en-US" altLang="en-US" b="1" dirty="0">
                <a:solidFill>
                  <a:schemeClr val="accent3"/>
                </a:solidFill>
              </a:rPr>
              <a:t>Deadline</a:t>
            </a:r>
          </a:p>
          <a:p>
            <a:pPr lvl="1">
              <a:buFontTx/>
              <a:buChar char="-"/>
            </a:pPr>
            <a:r>
              <a:rPr lang="en-US" sz="3200" dirty="0"/>
              <a:t>Deadline: </a:t>
            </a:r>
            <a:r>
              <a:rPr lang="en-US" sz="3200" b="1" dirty="0">
                <a:solidFill>
                  <a:srgbClr val="C38669"/>
                </a:solidFill>
              </a:rPr>
              <a:t>23:59:59, December </a:t>
            </a:r>
            <a:r>
              <a:rPr lang="en-US" b="1" dirty="0">
                <a:solidFill>
                  <a:srgbClr val="C38669"/>
                </a:solidFill>
              </a:rPr>
              <a:t>15</a:t>
            </a:r>
            <a:r>
              <a:rPr lang="en-US" sz="3200" b="1" baseline="30000" dirty="0">
                <a:solidFill>
                  <a:srgbClr val="C38669"/>
                </a:solidFill>
              </a:rPr>
              <a:t>th</a:t>
            </a:r>
            <a:r>
              <a:rPr lang="en-US" altLang="en-US" sz="3200" b="1" dirty="0">
                <a:solidFill>
                  <a:srgbClr val="C38669"/>
                </a:solidFill>
              </a:rPr>
              <a:t>, 2020 </a:t>
            </a:r>
            <a:r>
              <a:rPr lang="en-US" sz="3200" b="1" u="sng" dirty="0">
                <a:solidFill>
                  <a:srgbClr val="C38669"/>
                </a:solidFill>
              </a:rPr>
              <a:t>(get * 0.9 points)</a:t>
            </a:r>
          </a:p>
          <a:p>
            <a:pPr lvl="1">
              <a:buFontTx/>
              <a:buChar char="-"/>
            </a:pPr>
            <a:r>
              <a:rPr lang="en-US" sz="3200" dirty="0"/>
              <a:t>Penalty for late submission is </a:t>
            </a:r>
            <a:r>
              <a:rPr lang="en-US" sz="3200" b="1" u="sng" dirty="0">
                <a:solidFill>
                  <a:srgbClr val="C38669"/>
                </a:solidFill>
              </a:rPr>
              <a:t>“10% per day”</a:t>
            </a:r>
            <a:r>
              <a:rPr lang="en-US" altLang="zh-TW" dirty="0"/>
              <a:t> .</a:t>
            </a:r>
          </a:p>
          <a:p>
            <a:pPr lvl="1">
              <a:buFontTx/>
              <a:buChar char="-"/>
            </a:pPr>
            <a:endParaRPr lang="en-US" sz="3200" b="1" u="sng" dirty="0">
              <a:solidFill>
                <a:srgbClr val="C386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7765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離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12816</TotalTime>
  <Words>2182</Words>
  <Application>Microsoft Office PowerPoint</Application>
  <PresentationFormat>自訂</PresentationFormat>
  <Paragraphs>175</Paragraphs>
  <Slides>26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4" baseType="lpstr">
      <vt:lpstr>Arial</vt:lpstr>
      <vt:lpstr>Calibri</vt:lpstr>
      <vt:lpstr>新細明體</vt:lpstr>
      <vt:lpstr>Century Gothic</vt:lpstr>
      <vt:lpstr>Gill Sans MT</vt:lpstr>
      <vt:lpstr>微軟正黑體</vt:lpstr>
      <vt:lpstr>Wingdings 3</vt:lpstr>
      <vt:lpstr>離子</vt:lpstr>
      <vt:lpstr>Assignment 2 CN2020</vt:lpstr>
      <vt:lpstr>Assignment 2 Announcement</vt:lpstr>
      <vt:lpstr>Specification (1/4)</vt:lpstr>
      <vt:lpstr>Specification (2/4)</vt:lpstr>
      <vt:lpstr>Specification (3/4)</vt:lpstr>
      <vt:lpstr>Specification (4/4)</vt:lpstr>
      <vt:lpstr>Grading Policy (1/3)</vt:lpstr>
      <vt:lpstr>Grading Policy (2/3)</vt:lpstr>
      <vt:lpstr>Grading Policy (3/3)</vt:lpstr>
      <vt:lpstr>Environment Setup</vt:lpstr>
      <vt:lpstr>Environment</vt:lpstr>
      <vt:lpstr>VirtualBox Setup</vt:lpstr>
      <vt:lpstr>VirtualBox Setup</vt:lpstr>
      <vt:lpstr>VirtualBox Setup</vt:lpstr>
      <vt:lpstr>Auxiliary Libraries</vt:lpstr>
      <vt:lpstr>Example code</vt:lpstr>
      <vt:lpstr>Pthread</vt:lpstr>
      <vt:lpstr>select()</vt:lpstr>
      <vt:lpstr>select()</vt:lpstr>
      <vt:lpstr>select()</vt:lpstr>
      <vt:lpstr>OpenCV</vt:lpstr>
      <vt:lpstr>FFmpeg</vt:lpstr>
      <vt:lpstr>Installation</vt:lpstr>
      <vt:lpstr>Compile</vt:lpstr>
      <vt:lpstr>FFmpeg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sheng chen</dc:creator>
  <cp:lastModifiedBy>User</cp:lastModifiedBy>
  <cp:revision>482</cp:revision>
  <dcterms:created xsi:type="dcterms:W3CDTF">2019-01-18T01:53:19Z</dcterms:created>
  <dcterms:modified xsi:type="dcterms:W3CDTF">2020-11-25T08:59:14Z</dcterms:modified>
</cp:coreProperties>
</file>